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7" r:id="rId2"/>
    <p:sldId id="261" r:id="rId3"/>
    <p:sldId id="259" r:id="rId4"/>
    <p:sldId id="12070" r:id="rId5"/>
    <p:sldId id="12066" r:id="rId6"/>
    <p:sldId id="12063" r:id="rId7"/>
    <p:sldId id="12064" r:id="rId8"/>
    <p:sldId id="12069" r:id="rId9"/>
    <p:sldId id="12084" r:id="rId10"/>
    <p:sldId id="12093" r:id="rId11"/>
    <p:sldId id="12094" r:id="rId12"/>
    <p:sldId id="12067" r:id="rId13"/>
    <p:sldId id="12068" r:id="rId14"/>
    <p:sldId id="12076" r:id="rId15"/>
    <p:sldId id="12071" r:id="rId16"/>
    <p:sldId id="12097" r:id="rId17"/>
    <p:sldId id="12089" r:id="rId18"/>
    <p:sldId id="12090" r:id="rId19"/>
    <p:sldId id="12092" r:id="rId20"/>
    <p:sldId id="12074" r:id="rId21"/>
    <p:sldId id="12073" r:id="rId22"/>
    <p:sldId id="12075" r:id="rId23"/>
    <p:sldId id="12077" r:id="rId24"/>
    <p:sldId id="12085" r:id="rId25"/>
    <p:sldId id="12086" r:id="rId26"/>
    <p:sldId id="12087" r:id="rId27"/>
    <p:sldId id="12095" r:id="rId28"/>
    <p:sldId id="12082" r:id="rId29"/>
    <p:sldId id="12098" r:id="rId30"/>
    <p:sldId id="12078" r:id="rId31"/>
    <p:sldId id="12099" r:id="rId32"/>
    <p:sldId id="12081" r:id="rId33"/>
    <p:sldId id="12100" r:id="rId34"/>
    <p:sldId id="12079" r:id="rId35"/>
    <p:sldId id="12096" r:id="rId36"/>
    <p:sldId id="12083" r:id="rId37"/>
    <p:sldId id="12088" r:id="rId38"/>
    <p:sldId id="1206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F83EB-8B13-4D17-8562-E6AD432C4950}" v="200" dt="2023-08-11T13:16:31.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4" autoAdjust="0"/>
    <p:restoredTop sz="92714" autoAdjust="0"/>
  </p:normalViewPr>
  <p:slideViewPr>
    <p:cSldViewPr snapToGrid="0" snapToObjects="1">
      <p:cViewPr varScale="1">
        <p:scale>
          <a:sx n="79" d="100"/>
          <a:sy n="79" d="100"/>
        </p:scale>
        <p:origin x="878" y="110"/>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LEQUN#" userId="90a8a175-d657-4dda-89a3-bc5955d2ff09" providerId="ADAL" clId="{510F83EB-8B13-4D17-8562-E6AD432C4950}"/>
    <pc:docChg chg="undo custSel addSld delSld modSld sldOrd">
      <pc:chgData name="#CHEN LEQUN#" userId="90a8a175-d657-4dda-89a3-bc5955d2ff09" providerId="ADAL" clId="{510F83EB-8B13-4D17-8562-E6AD432C4950}" dt="2023-08-11T15:02:59.282" v="5013" actId="1076"/>
      <pc:docMkLst>
        <pc:docMk/>
      </pc:docMkLst>
      <pc:sldChg chg="modNotesTx">
        <pc:chgData name="#CHEN LEQUN#" userId="90a8a175-d657-4dda-89a3-bc5955d2ff09" providerId="ADAL" clId="{510F83EB-8B13-4D17-8562-E6AD432C4950}" dt="2023-08-10T12:30:17.408" v="320" actId="20577"/>
        <pc:sldMkLst>
          <pc:docMk/>
          <pc:sldMk cId="2501733776" sldId="257"/>
        </pc:sldMkLst>
      </pc:sldChg>
      <pc:sldChg chg="addSp modSp del mod">
        <pc:chgData name="#CHEN LEQUN#" userId="90a8a175-d657-4dda-89a3-bc5955d2ff09" providerId="ADAL" clId="{510F83EB-8B13-4D17-8562-E6AD432C4950}" dt="2023-08-10T12:22:20.887" v="313" actId="47"/>
        <pc:sldMkLst>
          <pc:docMk/>
          <pc:sldMk cId="1663829074" sldId="258"/>
        </pc:sldMkLst>
        <pc:spChg chg="mod">
          <ac:chgData name="#CHEN LEQUN#" userId="90a8a175-d657-4dda-89a3-bc5955d2ff09" providerId="ADAL" clId="{510F83EB-8B13-4D17-8562-E6AD432C4950}" dt="2023-08-10T12:14:51.783" v="177" actId="113"/>
          <ac:spMkLst>
            <pc:docMk/>
            <pc:sldMk cId="1663829074" sldId="258"/>
            <ac:spMk id="2" creationId="{DDBAAF89-E1F7-47C9-8988-3760FC9C2122}"/>
          </ac:spMkLst>
        </pc:spChg>
        <pc:spChg chg="mod">
          <ac:chgData name="#CHEN LEQUN#" userId="90a8a175-d657-4dda-89a3-bc5955d2ff09" providerId="ADAL" clId="{510F83EB-8B13-4D17-8562-E6AD432C4950}" dt="2023-08-10T12:13:31.209" v="137" actId="1076"/>
          <ac:spMkLst>
            <pc:docMk/>
            <pc:sldMk cId="1663829074" sldId="258"/>
            <ac:spMk id="3" creationId="{2BC6B385-639E-4379-AD9C-CE94A4ECCBE9}"/>
          </ac:spMkLst>
        </pc:spChg>
        <pc:picChg chg="add mod">
          <ac:chgData name="#CHEN LEQUN#" userId="90a8a175-d657-4dda-89a3-bc5955d2ff09" providerId="ADAL" clId="{510F83EB-8B13-4D17-8562-E6AD432C4950}" dt="2023-08-10T12:14:39.291" v="145" actId="1076"/>
          <ac:picMkLst>
            <pc:docMk/>
            <pc:sldMk cId="1663829074" sldId="258"/>
            <ac:picMk id="4" creationId="{64B58778-E1E0-C129-272F-1D516A2365C0}"/>
          </ac:picMkLst>
        </pc:picChg>
        <pc:picChg chg="add mod">
          <ac:chgData name="#CHEN LEQUN#" userId="90a8a175-d657-4dda-89a3-bc5955d2ff09" providerId="ADAL" clId="{510F83EB-8B13-4D17-8562-E6AD432C4950}" dt="2023-08-10T12:14:39.291" v="145" actId="1076"/>
          <ac:picMkLst>
            <pc:docMk/>
            <pc:sldMk cId="1663829074" sldId="258"/>
            <ac:picMk id="5" creationId="{455FDF99-387F-86E5-7B0C-B8F0992E360C}"/>
          </ac:picMkLst>
        </pc:picChg>
        <pc:picChg chg="add mod">
          <ac:chgData name="#CHEN LEQUN#" userId="90a8a175-d657-4dda-89a3-bc5955d2ff09" providerId="ADAL" clId="{510F83EB-8B13-4D17-8562-E6AD432C4950}" dt="2023-08-10T12:14:39.291" v="145" actId="1076"/>
          <ac:picMkLst>
            <pc:docMk/>
            <pc:sldMk cId="1663829074" sldId="258"/>
            <ac:picMk id="6" creationId="{FA2C3E5B-FF04-3F95-F5B0-A3E2CF513AFC}"/>
          </ac:picMkLst>
        </pc:picChg>
      </pc:sldChg>
      <pc:sldChg chg="addSp modSp new mod modNotesTx">
        <pc:chgData name="#CHEN LEQUN#" userId="90a8a175-d657-4dda-89a3-bc5955d2ff09" providerId="ADAL" clId="{510F83EB-8B13-4D17-8562-E6AD432C4950}" dt="2023-08-11T10:37:29.262" v="3331" actId="20577"/>
        <pc:sldMkLst>
          <pc:docMk/>
          <pc:sldMk cId="2249412466" sldId="259"/>
        </pc:sldMkLst>
        <pc:spChg chg="add mod">
          <ac:chgData name="#CHEN LEQUN#" userId="90a8a175-d657-4dda-89a3-bc5955d2ff09" providerId="ADAL" clId="{510F83EB-8B13-4D17-8562-E6AD432C4950}" dt="2023-08-10T12:16:01.123" v="191" actId="14100"/>
          <ac:spMkLst>
            <pc:docMk/>
            <pc:sldMk cId="2249412466" sldId="259"/>
            <ac:spMk id="2" creationId="{A7EFBD8A-C751-5E69-2ED7-9ABE476C59D7}"/>
          </ac:spMkLst>
        </pc:spChg>
        <pc:spChg chg="add mod">
          <ac:chgData name="#CHEN LEQUN#" userId="90a8a175-d657-4dda-89a3-bc5955d2ff09" providerId="ADAL" clId="{510F83EB-8B13-4D17-8562-E6AD432C4950}" dt="2023-08-10T12:16:20.540" v="198" actId="1076"/>
          <ac:spMkLst>
            <pc:docMk/>
            <pc:sldMk cId="2249412466" sldId="259"/>
            <ac:spMk id="3" creationId="{AFB36614-BA21-5909-9B30-1F26E7B42664}"/>
          </ac:spMkLst>
        </pc:spChg>
        <pc:spChg chg="add mod">
          <ac:chgData name="#CHEN LEQUN#" userId="90a8a175-d657-4dda-89a3-bc5955d2ff09" providerId="ADAL" clId="{510F83EB-8B13-4D17-8562-E6AD432C4950}" dt="2023-08-10T12:18:03.075" v="224" actId="1076"/>
          <ac:spMkLst>
            <pc:docMk/>
            <pc:sldMk cId="2249412466" sldId="259"/>
            <ac:spMk id="4" creationId="{99862318-1D98-CB14-0553-F019F49D6597}"/>
          </ac:spMkLst>
        </pc:spChg>
        <pc:spChg chg="mod">
          <ac:chgData name="#CHEN LEQUN#" userId="90a8a175-d657-4dda-89a3-bc5955d2ff09" providerId="ADAL" clId="{510F83EB-8B13-4D17-8562-E6AD432C4950}" dt="2023-08-10T12:15:20.976" v="182" actId="13822"/>
          <ac:spMkLst>
            <pc:docMk/>
            <pc:sldMk cId="2249412466" sldId="259"/>
            <ac:spMk id="6" creationId="{FB9BD3C5-4E4B-6FD1-3847-52B2D4C8590F}"/>
          </ac:spMkLst>
        </pc:spChg>
        <pc:spChg chg="mod">
          <ac:chgData name="#CHEN LEQUN#" userId="90a8a175-d657-4dda-89a3-bc5955d2ff09" providerId="ADAL" clId="{510F83EB-8B13-4D17-8562-E6AD432C4950}" dt="2023-08-10T12:15:20.976" v="182" actId="13822"/>
          <ac:spMkLst>
            <pc:docMk/>
            <pc:sldMk cId="2249412466" sldId="259"/>
            <ac:spMk id="7" creationId="{46800A49-E279-3A11-F2A2-52B5100D2D8A}"/>
          </ac:spMkLst>
        </pc:spChg>
        <pc:spChg chg="mod">
          <ac:chgData name="#CHEN LEQUN#" userId="90a8a175-d657-4dda-89a3-bc5955d2ff09" providerId="ADAL" clId="{510F83EB-8B13-4D17-8562-E6AD432C4950}" dt="2023-08-10T12:15:20.976" v="182" actId="13822"/>
          <ac:spMkLst>
            <pc:docMk/>
            <pc:sldMk cId="2249412466" sldId="259"/>
            <ac:spMk id="8" creationId="{F762B09C-D893-C2F8-7A78-836BF03F95AE}"/>
          </ac:spMkLst>
        </pc:spChg>
        <pc:spChg chg="mod">
          <ac:chgData name="#CHEN LEQUN#" userId="90a8a175-d657-4dda-89a3-bc5955d2ff09" providerId="ADAL" clId="{510F83EB-8B13-4D17-8562-E6AD432C4950}" dt="2023-08-10T12:15:20.976" v="182" actId="13822"/>
          <ac:spMkLst>
            <pc:docMk/>
            <pc:sldMk cId="2249412466" sldId="259"/>
            <ac:spMk id="9" creationId="{21652962-C532-A679-8166-185375B93877}"/>
          </ac:spMkLst>
        </pc:spChg>
        <pc:spChg chg="mod">
          <ac:chgData name="#CHEN LEQUN#" userId="90a8a175-d657-4dda-89a3-bc5955d2ff09" providerId="ADAL" clId="{510F83EB-8B13-4D17-8562-E6AD432C4950}" dt="2023-08-10T12:15:20.976" v="182" actId="13822"/>
          <ac:spMkLst>
            <pc:docMk/>
            <pc:sldMk cId="2249412466" sldId="259"/>
            <ac:spMk id="10" creationId="{3ACC2501-0CB8-9E28-02B2-8D5017E7ECE3}"/>
          </ac:spMkLst>
        </pc:spChg>
        <pc:spChg chg="mod">
          <ac:chgData name="#CHEN LEQUN#" userId="90a8a175-d657-4dda-89a3-bc5955d2ff09" providerId="ADAL" clId="{510F83EB-8B13-4D17-8562-E6AD432C4950}" dt="2023-08-10T12:15:20.976" v="182" actId="13822"/>
          <ac:spMkLst>
            <pc:docMk/>
            <pc:sldMk cId="2249412466" sldId="259"/>
            <ac:spMk id="11" creationId="{716AD4F6-433A-8434-3BD3-4F3EF17F89E6}"/>
          </ac:spMkLst>
        </pc:spChg>
        <pc:spChg chg="mod">
          <ac:chgData name="#CHEN LEQUN#" userId="90a8a175-d657-4dda-89a3-bc5955d2ff09" providerId="ADAL" clId="{510F83EB-8B13-4D17-8562-E6AD432C4950}" dt="2023-08-10T12:15:20.976" v="182" actId="13822"/>
          <ac:spMkLst>
            <pc:docMk/>
            <pc:sldMk cId="2249412466" sldId="259"/>
            <ac:spMk id="12" creationId="{E95772E6-66D0-AB55-E1A8-4739B4B58EDC}"/>
          </ac:spMkLst>
        </pc:spChg>
        <pc:spChg chg="mod">
          <ac:chgData name="#CHEN LEQUN#" userId="90a8a175-d657-4dda-89a3-bc5955d2ff09" providerId="ADAL" clId="{510F83EB-8B13-4D17-8562-E6AD432C4950}" dt="2023-08-10T12:15:20.976" v="182" actId="13822"/>
          <ac:spMkLst>
            <pc:docMk/>
            <pc:sldMk cId="2249412466" sldId="259"/>
            <ac:spMk id="13" creationId="{D3338CA1-4703-FDA9-AFD3-B835E96B4550}"/>
          </ac:spMkLst>
        </pc:spChg>
        <pc:spChg chg="mod">
          <ac:chgData name="#CHEN LEQUN#" userId="90a8a175-d657-4dda-89a3-bc5955d2ff09" providerId="ADAL" clId="{510F83EB-8B13-4D17-8562-E6AD432C4950}" dt="2023-08-10T12:15:20.976" v="182" actId="13822"/>
          <ac:spMkLst>
            <pc:docMk/>
            <pc:sldMk cId="2249412466" sldId="259"/>
            <ac:spMk id="14" creationId="{541E63D8-A35C-40B9-640A-2445BE4E32B8}"/>
          </ac:spMkLst>
        </pc:spChg>
        <pc:spChg chg="mod">
          <ac:chgData name="#CHEN LEQUN#" userId="90a8a175-d657-4dda-89a3-bc5955d2ff09" providerId="ADAL" clId="{510F83EB-8B13-4D17-8562-E6AD432C4950}" dt="2023-08-10T12:15:20.976" v="182" actId="13822"/>
          <ac:spMkLst>
            <pc:docMk/>
            <pc:sldMk cId="2249412466" sldId="259"/>
            <ac:spMk id="15" creationId="{9665E988-94C2-D2EC-D141-BC9D271F956D}"/>
          </ac:spMkLst>
        </pc:spChg>
        <pc:spChg chg="mod">
          <ac:chgData name="#CHEN LEQUN#" userId="90a8a175-d657-4dda-89a3-bc5955d2ff09" providerId="ADAL" clId="{510F83EB-8B13-4D17-8562-E6AD432C4950}" dt="2023-08-10T12:15:20.976" v="182" actId="13822"/>
          <ac:spMkLst>
            <pc:docMk/>
            <pc:sldMk cId="2249412466" sldId="259"/>
            <ac:spMk id="16" creationId="{5A37984F-9955-BF69-94B1-669EC98D7AE1}"/>
          </ac:spMkLst>
        </pc:spChg>
        <pc:spChg chg="mod">
          <ac:chgData name="#CHEN LEQUN#" userId="90a8a175-d657-4dda-89a3-bc5955d2ff09" providerId="ADAL" clId="{510F83EB-8B13-4D17-8562-E6AD432C4950}" dt="2023-08-10T12:15:20.976" v="182" actId="13822"/>
          <ac:spMkLst>
            <pc:docMk/>
            <pc:sldMk cId="2249412466" sldId="259"/>
            <ac:spMk id="17" creationId="{FDD64A7F-69D0-0BCD-BAB4-3AC72446816F}"/>
          </ac:spMkLst>
        </pc:spChg>
        <pc:spChg chg="mod">
          <ac:chgData name="#CHEN LEQUN#" userId="90a8a175-d657-4dda-89a3-bc5955d2ff09" providerId="ADAL" clId="{510F83EB-8B13-4D17-8562-E6AD432C4950}" dt="2023-08-10T12:15:20.976" v="182" actId="13822"/>
          <ac:spMkLst>
            <pc:docMk/>
            <pc:sldMk cId="2249412466" sldId="259"/>
            <ac:spMk id="18" creationId="{D4083A83-C9E6-13FE-1023-0F1733A7FD6B}"/>
          </ac:spMkLst>
        </pc:spChg>
        <pc:spChg chg="mod">
          <ac:chgData name="#CHEN LEQUN#" userId="90a8a175-d657-4dda-89a3-bc5955d2ff09" providerId="ADAL" clId="{510F83EB-8B13-4D17-8562-E6AD432C4950}" dt="2023-08-10T12:15:20.976" v="182" actId="13822"/>
          <ac:spMkLst>
            <pc:docMk/>
            <pc:sldMk cId="2249412466" sldId="259"/>
            <ac:spMk id="19" creationId="{8BAC9E50-6345-05FA-8750-3478AA7B5695}"/>
          </ac:spMkLst>
        </pc:spChg>
        <pc:spChg chg="mod">
          <ac:chgData name="#CHEN LEQUN#" userId="90a8a175-d657-4dda-89a3-bc5955d2ff09" providerId="ADAL" clId="{510F83EB-8B13-4D17-8562-E6AD432C4950}" dt="2023-08-10T12:15:20.976" v="182" actId="13822"/>
          <ac:spMkLst>
            <pc:docMk/>
            <pc:sldMk cId="2249412466" sldId="259"/>
            <ac:spMk id="20" creationId="{DF4736CC-AC85-9A8E-C23A-4F61CF37FE74}"/>
          </ac:spMkLst>
        </pc:spChg>
        <pc:spChg chg="mod">
          <ac:chgData name="#CHEN LEQUN#" userId="90a8a175-d657-4dda-89a3-bc5955d2ff09" providerId="ADAL" clId="{510F83EB-8B13-4D17-8562-E6AD432C4950}" dt="2023-08-10T12:15:20.976" v="182" actId="13822"/>
          <ac:spMkLst>
            <pc:docMk/>
            <pc:sldMk cId="2249412466" sldId="259"/>
            <ac:spMk id="21" creationId="{6CDAE824-EA00-5D74-F6F9-93FE3631FB9A}"/>
          </ac:spMkLst>
        </pc:spChg>
        <pc:spChg chg="mod">
          <ac:chgData name="#CHEN LEQUN#" userId="90a8a175-d657-4dda-89a3-bc5955d2ff09" providerId="ADAL" clId="{510F83EB-8B13-4D17-8562-E6AD432C4950}" dt="2023-08-10T12:15:20.976" v="182" actId="13822"/>
          <ac:spMkLst>
            <pc:docMk/>
            <pc:sldMk cId="2249412466" sldId="259"/>
            <ac:spMk id="22" creationId="{ABAD0EB6-A567-1BFA-6696-5943C7B8CA01}"/>
          </ac:spMkLst>
        </pc:spChg>
        <pc:spChg chg="mod">
          <ac:chgData name="#CHEN LEQUN#" userId="90a8a175-d657-4dda-89a3-bc5955d2ff09" providerId="ADAL" clId="{510F83EB-8B13-4D17-8562-E6AD432C4950}" dt="2023-08-10T12:15:20.976" v="182" actId="13822"/>
          <ac:spMkLst>
            <pc:docMk/>
            <pc:sldMk cId="2249412466" sldId="259"/>
            <ac:spMk id="23" creationId="{6CA472A4-6225-C224-E91D-10038263C7AE}"/>
          </ac:spMkLst>
        </pc:spChg>
        <pc:spChg chg="mod">
          <ac:chgData name="#CHEN LEQUN#" userId="90a8a175-d657-4dda-89a3-bc5955d2ff09" providerId="ADAL" clId="{510F83EB-8B13-4D17-8562-E6AD432C4950}" dt="2023-08-10T12:15:20.976" v="182" actId="13822"/>
          <ac:spMkLst>
            <pc:docMk/>
            <pc:sldMk cId="2249412466" sldId="259"/>
            <ac:spMk id="24" creationId="{FEF91844-8CE5-0A30-F07D-3462AE6B6A9C}"/>
          </ac:spMkLst>
        </pc:spChg>
        <pc:spChg chg="mod">
          <ac:chgData name="#CHEN LEQUN#" userId="90a8a175-d657-4dda-89a3-bc5955d2ff09" providerId="ADAL" clId="{510F83EB-8B13-4D17-8562-E6AD432C4950}" dt="2023-08-10T12:15:20.976" v="182" actId="13822"/>
          <ac:spMkLst>
            <pc:docMk/>
            <pc:sldMk cId="2249412466" sldId="259"/>
            <ac:spMk id="25" creationId="{9D02A0D3-6470-E106-852E-96DCEE7A24D5}"/>
          </ac:spMkLst>
        </pc:spChg>
        <pc:spChg chg="mod">
          <ac:chgData name="#CHEN LEQUN#" userId="90a8a175-d657-4dda-89a3-bc5955d2ff09" providerId="ADAL" clId="{510F83EB-8B13-4D17-8562-E6AD432C4950}" dt="2023-08-10T12:15:20.976" v="182" actId="13822"/>
          <ac:spMkLst>
            <pc:docMk/>
            <pc:sldMk cId="2249412466" sldId="259"/>
            <ac:spMk id="26" creationId="{6C4A5E1A-C55A-91EE-9808-CAD91C292ABE}"/>
          </ac:spMkLst>
        </pc:spChg>
        <pc:spChg chg="mod">
          <ac:chgData name="#CHEN LEQUN#" userId="90a8a175-d657-4dda-89a3-bc5955d2ff09" providerId="ADAL" clId="{510F83EB-8B13-4D17-8562-E6AD432C4950}" dt="2023-08-10T12:15:20.976" v="182" actId="13822"/>
          <ac:spMkLst>
            <pc:docMk/>
            <pc:sldMk cId="2249412466" sldId="259"/>
            <ac:spMk id="27" creationId="{2EFBDD5F-597E-CE79-3AD6-1B8149D02CBC}"/>
          </ac:spMkLst>
        </pc:spChg>
        <pc:spChg chg="mod">
          <ac:chgData name="#CHEN LEQUN#" userId="90a8a175-d657-4dda-89a3-bc5955d2ff09" providerId="ADAL" clId="{510F83EB-8B13-4D17-8562-E6AD432C4950}" dt="2023-08-10T12:15:20.976" v="182" actId="13822"/>
          <ac:spMkLst>
            <pc:docMk/>
            <pc:sldMk cId="2249412466" sldId="259"/>
            <ac:spMk id="28" creationId="{25197551-8062-BC35-C704-D2EDCB32AA50}"/>
          </ac:spMkLst>
        </pc:spChg>
        <pc:spChg chg="mod">
          <ac:chgData name="#CHEN LEQUN#" userId="90a8a175-d657-4dda-89a3-bc5955d2ff09" providerId="ADAL" clId="{510F83EB-8B13-4D17-8562-E6AD432C4950}" dt="2023-08-10T12:15:20.976" v="182" actId="13822"/>
          <ac:spMkLst>
            <pc:docMk/>
            <pc:sldMk cId="2249412466" sldId="259"/>
            <ac:spMk id="30" creationId="{E6113ADE-777A-A721-BE13-416033BBD2BA}"/>
          </ac:spMkLst>
        </pc:spChg>
        <pc:spChg chg="mod">
          <ac:chgData name="#CHEN LEQUN#" userId="90a8a175-d657-4dda-89a3-bc5955d2ff09" providerId="ADAL" clId="{510F83EB-8B13-4D17-8562-E6AD432C4950}" dt="2023-08-10T12:15:20.976" v="182" actId="13822"/>
          <ac:spMkLst>
            <pc:docMk/>
            <pc:sldMk cId="2249412466" sldId="259"/>
            <ac:spMk id="31" creationId="{AA4EBE4E-3CCB-910D-BDA5-8A98B451D34E}"/>
          </ac:spMkLst>
        </pc:spChg>
        <pc:spChg chg="mod">
          <ac:chgData name="#CHEN LEQUN#" userId="90a8a175-d657-4dda-89a3-bc5955d2ff09" providerId="ADAL" clId="{510F83EB-8B13-4D17-8562-E6AD432C4950}" dt="2023-08-10T12:15:20.976" v="182" actId="13822"/>
          <ac:spMkLst>
            <pc:docMk/>
            <pc:sldMk cId="2249412466" sldId="259"/>
            <ac:spMk id="32" creationId="{6A275609-B2E4-1796-2D22-203288EC9CB9}"/>
          </ac:spMkLst>
        </pc:spChg>
        <pc:spChg chg="mod">
          <ac:chgData name="#CHEN LEQUN#" userId="90a8a175-d657-4dda-89a3-bc5955d2ff09" providerId="ADAL" clId="{510F83EB-8B13-4D17-8562-E6AD432C4950}" dt="2023-08-10T12:15:20.976" v="182" actId="13822"/>
          <ac:spMkLst>
            <pc:docMk/>
            <pc:sldMk cId="2249412466" sldId="259"/>
            <ac:spMk id="33" creationId="{E8A74387-404A-F921-B188-4CB083A367A9}"/>
          </ac:spMkLst>
        </pc:spChg>
        <pc:spChg chg="mod">
          <ac:chgData name="#CHEN LEQUN#" userId="90a8a175-d657-4dda-89a3-bc5955d2ff09" providerId="ADAL" clId="{510F83EB-8B13-4D17-8562-E6AD432C4950}" dt="2023-08-10T12:15:20.976" v="182" actId="13822"/>
          <ac:spMkLst>
            <pc:docMk/>
            <pc:sldMk cId="2249412466" sldId="259"/>
            <ac:spMk id="34" creationId="{597BA3DC-81E6-F264-AA51-713766AA19F5}"/>
          </ac:spMkLst>
        </pc:spChg>
        <pc:spChg chg="mod">
          <ac:chgData name="#CHEN LEQUN#" userId="90a8a175-d657-4dda-89a3-bc5955d2ff09" providerId="ADAL" clId="{510F83EB-8B13-4D17-8562-E6AD432C4950}" dt="2023-08-10T12:15:20.976" v="182" actId="13822"/>
          <ac:spMkLst>
            <pc:docMk/>
            <pc:sldMk cId="2249412466" sldId="259"/>
            <ac:spMk id="35" creationId="{E8A372F4-242F-43DA-7DB2-783F2E9EF131}"/>
          </ac:spMkLst>
        </pc:spChg>
        <pc:spChg chg="mod">
          <ac:chgData name="#CHEN LEQUN#" userId="90a8a175-d657-4dda-89a3-bc5955d2ff09" providerId="ADAL" clId="{510F83EB-8B13-4D17-8562-E6AD432C4950}" dt="2023-08-10T12:15:20.976" v="182" actId="13822"/>
          <ac:spMkLst>
            <pc:docMk/>
            <pc:sldMk cId="2249412466" sldId="259"/>
            <ac:spMk id="36" creationId="{33A2DD77-11BF-6BCF-4DCE-79A91CB8B3F7}"/>
          </ac:spMkLst>
        </pc:spChg>
        <pc:spChg chg="mod">
          <ac:chgData name="#CHEN LEQUN#" userId="90a8a175-d657-4dda-89a3-bc5955d2ff09" providerId="ADAL" clId="{510F83EB-8B13-4D17-8562-E6AD432C4950}" dt="2023-08-10T12:15:20.976" v="182" actId="13822"/>
          <ac:spMkLst>
            <pc:docMk/>
            <pc:sldMk cId="2249412466" sldId="259"/>
            <ac:spMk id="37" creationId="{0FD2B82B-C9FE-77B6-9BC1-7AF493579956}"/>
          </ac:spMkLst>
        </pc:spChg>
        <pc:spChg chg="mod">
          <ac:chgData name="#CHEN LEQUN#" userId="90a8a175-d657-4dda-89a3-bc5955d2ff09" providerId="ADAL" clId="{510F83EB-8B13-4D17-8562-E6AD432C4950}" dt="2023-08-10T12:15:20.976" v="182" actId="13822"/>
          <ac:spMkLst>
            <pc:docMk/>
            <pc:sldMk cId="2249412466" sldId="259"/>
            <ac:spMk id="38" creationId="{E60B9714-D969-C925-C1B0-3F6E7C73B028}"/>
          </ac:spMkLst>
        </pc:spChg>
        <pc:spChg chg="mod">
          <ac:chgData name="#CHEN LEQUN#" userId="90a8a175-d657-4dda-89a3-bc5955d2ff09" providerId="ADAL" clId="{510F83EB-8B13-4D17-8562-E6AD432C4950}" dt="2023-08-10T12:15:20.976" v="182" actId="13822"/>
          <ac:spMkLst>
            <pc:docMk/>
            <pc:sldMk cId="2249412466" sldId="259"/>
            <ac:spMk id="39" creationId="{BF8250EC-054D-8F54-69CD-01D2CF2DB5B0}"/>
          </ac:spMkLst>
        </pc:spChg>
        <pc:spChg chg="mod">
          <ac:chgData name="#CHEN LEQUN#" userId="90a8a175-d657-4dda-89a3-bc5955d2ff09" providerId="ADAL" clId="{510F83EB-8B13-4D17-8562-E6AD432C4950}" dt="2023-08-10T12:15:20.976" v="182" actId="13822"/>
          <ac:spMkLst>
            <pc:docMk/>
            <pc:sldMk cId="2249412466" sldId="259"/>
            <ac:spMk id="40" creationId="{1312B686-570D-2CB2-1DF7-A7050E45CA0D}"/>
          </ac:spMkLst>
        </pc:spChg>
        <pc:spChg chg="mod">
          <ac:chgData name="#CHEN LEQUN#" userId="90a8a175-d657-4dda-89a3-bc5955d2ff09" providerId="ADAL" clId="{510F83EB-8B13-4D17-8562-E6AD432C4950}" dt="2023-08-10T12:15:20.976" v="182" actId="13822"/>
          <ac:spMkLst>
            <pc:docMk/>
            <pc:sldMk cId="2249412466" sldId="259"/>
            <ac:spMk id="41" creationId="{699541AE-9370-D183-6BAA-DC60FD2ABFA1}"/>
          </ac:spMkLst>
        </pc:spChg>
        <pc:spChg chg="mod">
          <ac:chgData name="#CHEN LEQUN#" userId="90a8a175-d657-4dda-89a3-bc5955d2ff09" providerId="ADAL" clId="{510F83EB-8B13-4D17-8562-E6AD432C4950}" dt="2023-08-10T12:15:20.976" v="182" actId="13822"/>
          <ac:spMkLst>
            <pc:docMk/>
            <pc:sldMk cId="2249412466" sldId="259"/>
            <ac:spMk id="42" creationId="{03BD865F-7CA5-9B0E-B84B-D3ABB7114E10}"/>
          </ac:spMkLst>
        </pc:spChg>
        <pc:spChg chg="mod">
          <ac:chgData name="#CHEN LEQUN#" userId="90a8a175-d657-4dda-89a3-bc5955d2ff09" providerId="ADAL" clId="{510F83EB-8B13-4D17-8562-E6AD432C4950}" dt="2023-08-10T12:15:20.976" v="182" actId="13822"/>
          <ac:spMkLst>
            <pc:docMk/>
            <pc:sldMk cId="2249412466" sldId="259"/>
            <ac:spMk id="43" creationId="{963A6BEC-8FA1-524C-1FAE-2BEC700D36C0}"/>
          </ac:spMkLst>
        </pc:spChg>
        <pc:spChg chg="mod">
          <ac:chgData name="#CHEN LEQUN#" userId="90a8a175-d657-4dda-89a3-bc5955d2ff09" providerId="ADAL" clId="{510F83EB-8B13-4D17-8562-E6AD432C4950}" dt="2023-08-10T12:15:20.976" v="182" actId="13822"/>
          <ac:spMkLst>
            <pc:docMk/>
            <pc:sldMk cId="2249412466" sldId="259"/>
            <ac:spMk id="44" creationId="{FC0111EB-0972-F39F-39C2-895DA2182F94}"/>
          </ac:spMkLst>
        </pc:spChg>
        <pc:spChg chg="mod">
          <ac:chgData name="#CHEN LEQUN#" userId="90a8a175-d657-4dda-89a3-bc5955d2ff09" providerId="ADAL" clId="{510F83EB-8B13-4D17-8562-E6AD432C4950}" dt="2023-08-10T12:15:20.976" v="182" actId="13822"/>
          <ac:spMkLst>
            <pc:docMk/>
            <pc:sldMk cId="2249412466" sldId="259"/>
            <ac:spMk id="45" creationId="{603ED21D-BE19-AF25-8EDB-A91567FF2FDD}"/>
          </ac:spMkLst>
        </pc:spChg>
        <pc:spChg chg="mod">
          <ac:chgData name="#CHEN LEQUN#" userId="90a8a175-d657-4dda-89a3-bc5955d2ff09" providerId="ADAL" clId="{510F83EB-8B13-4D17-8562-E6AD432C4950}" dt="2023-08-10T12:15:20.976" v="182" actId="13822"/>
          <ac:spMkLst>
            <pc:docMk/>
            <pc:sldMk cId="2249412466" sldId="259"/>
            <ac:spMk id="46" creationId="{1738DC01-2C42-6A96-A2F0-144858939220}"/>
          </ac:spMkLst>
        </pc:spChg>
        <pc:spChg chg="mod">
          <ac:chgData name="#CHEN LEQUN#" userId="90a8a175-d657-4dda-89a3-bc5955d2ff09" providerId="ADAL" clId="{510F83EB-8B13-4D17-8562-E6AD432C4950}" dt="2023-08-10T12:15:20.976" v="182" actId="13822"/>
          <ac:spMkLst>
            <pc:docMk/>
            <pc:sldMk cId="2249412466" sldId="259"/>
            <ac:spMk id="47" creationId="{D3A320D3-120F-6BEB-7C0A-721FE42F1D00}"/>
          </ac:spMkLst>
        </pc:spChg>
        <pc:spChg chg="mod">
          <ac:chgData name="#CHEN LEQUN#" userId="90a8a175-d657-4dda-89a3-bc5955d2ff09" providerId="ADAL" clId="{510F83EB-8B13-4D17-8562-E6AD432C4950}" dt="2023-08-10T12:15:20.976" v="182" actId="13822"/>
          <ac:spMkLst>
            <pc:docMk/>
            <pc:sldMk cId="2249412466" sldId="259"/>
            <ac:spMk id="48" creationId="{54EE011C-BAE4-7C1A-3AE1-C220011AD4C8}"/>
          </ac:spMkLst>
        </pc:spChg>
        <pc:spChg chg="mod">
          <ac:chgData name="#CHEN LEQUN#" userId="90a8a175-d657-4dda-89a3-bc5955d2ff09" providerId="ADAL" clId="{510F83EB-8B13-4D17-8562-E6AD432C4950}" dt="2023-08-10T12:15:20.976" v="182" actId="13822"/>
          <ac:spMkLst>
            <pc:docMk/>
            <pc:sldMk cId="2249412466" sldId="259"/>
            <ac:spMk id="49" creationId="{57799B78-F39A-4712-AF27-FC2E749C303E}"/>
          </ac:spMkLst>
        </pc:spChg>
        <pc:spChg chg="mod">
          <ac:chgData name="#CHEN LEQUN#" userId="90a8a175-d657-4dda-89a3-bc5955d2ff09" providerId="ADAL" clId="{510F83EB-8B13-4D17-8562-E6AD432C4950}" dt="2023-08-10T12:15:20.976" v="182" actId="13822"/>
          <ac:spMkLst>
            <pc:docMk/>
            <pc:sldMk cId="2249412466" sldId="259"/>
            <ac:spMk id="50" creationId="{1FB5EA65-E8DE-71EC-1D70-5BE5708A0133}"/>
          </ac:spMkLst>
        </pc:spChg>
        <pc:spChg chg="mod">
          <ac:chgData name="#CHEN LEQUN#" userId="90a8a175-d657-4dda-89a3-bc5955d2ff09" providerId="ADAL" clId="{510F83EB-8B13-4D17-8562-E6AD432C4950}" dt="2023-08-10T12:15:20.976" v="182" actId="13822"/>
          <ac:spMkLst>
            <pc:docMk/>
            <pc:sldMk cId="2249412466" sldId="259"/>
            <ac:spMk id="51" creationId="{C98B9470-1B0C-E859-07F4-7C2122C4CB88}"/>
          </ac:spMkLst>
        </pc:spChg>
        <pc:spChg chg="mod">
          <ac:chgData name="#CHEN LEQUN#" userId="90a8a175-d657-4dda-89a3-bc5955d2ff09" providerId="ADAL" clId="{510F83EB-8B13-4D17-8562-E6AD432C4950}" dt="2023-08-10T12:15:20.976" v="182" actId="13822"/>
          <ac:spMkLst>
            <pc:docMk/>
            <pc:sldMk cId="2249412466" sldId="259"/>
            <ac:spMk id="52" creationId="{F4CD30CA-C04C-EA3E-E3F3-4F481A6D2FBC}"/>
          </ac:spMkLst>
        </pc:spChg>
        <pc:spChg chg="add mod">
          <ac:chgData name="#CHEN LEQUN#" userId="90a8a175-d657-4dda-89a3-bc5955d2ff09" providerId="ADAL" clId="{510F83EB-8B13-4D17-8562-E6AD432C4950}" dt="2023-08-10T12:19:11.180" v="245" actId="20577"/>
          <ac:spMkLst>
            <pc:docMk/>
            <pc:sldMk cId="2249412466" sldId="259"/>
            <ac:spMk id="53" creationId="{694E23B9-835C-4A0F-9C97-8151F1D12192}"/>
          </ac:spMkLst>
        </pc:spChg>
        <pc:spChg chg="add mod">
          <ac:chgData name="#CHEN LEQUN#" userId="90a8a175-d657-4dda-89a3-bc5955d2ff09" providerId="ADAL" clId="{510F83EB-8B13-4D17-8562-E6AD432C4950}" dt="2023-08-10T12:17:06.488" v="212" actId="403"/>
          <ac:spMkLst>
            <pc:docMk/>
            <pc:sldMk cId="2249412466" sldId="259"/>
            <ac:spMk id="54" creationId="{EB23AD55-E791-D1D6-A0D5-6188697CB323}"/>
          </ac:spMkLst>
        </pc:spChg>
        <pc:spChg chg="add mod">
          <ac:chgData name="#CHEN LEQUN#" userId="90a8a175-d657-4dda-89a3-bc5955d2ff09" providerId="ADAL" clId="{510F83EB-8B13-4D17-8562-E6AD432C4950}" dt="2023-08-10T12:19:18.899" v="263" actId="20577"/>
          <ac:spMkLst>
            <pc:docMk/>
            <pc:sldMk cId="2249412466" sldId="259"/>
            <ac:spMk id="55" creationId="{65BB02D9-9E81-84ED-5EC8-97DD9E394BA3}"/>
          </ac:spMkLst>
        </pc:spChg>
        <pc:spChg chg="add mod">
          <ac:chgData name="#CHEN LEQUN#" userId="90a8a175-d657-4dda-89a3-bc5955d2ff09" providerId="ADAL" clId="{510F83EB-8B13-4D17-8562-E6AD432C4950}" dt="2023-08-10T12:18:23.334" v="230" actId="14100"/>
          <ac:spMkLst>
            <pc:docMk/>
            <pc:sldMk cId="2249412466" sldId="259"/>
            <ac:spMk id="56" creationId="{70B34C49-86EC-7D02-107C-0BBCB520AD66}"/>
          </ac:spMkLst>
        </pc:spChg>
        <pc:spChg chg="add mod">
          <ac:chgData name="#CHEN LEQUN#" userId="90a8a175-d657-4dda-89a3-bc5955d2ff09" providerId="ADAL" clId="{510F83EB-8B13-4D17-8562-E6AD432C4950}" dt="2023-08-10T12:18:43.247" v="237" actId="1076"/>
          <ac:spMkLst>
            <pc:docMk/>
            <pc:sldMk cId="2249412466" sldId="259"/>
            <ac:spMk id="57" creationId="{72610F8C-8D92-E081-AD74-923B8FDA6E32}"/>
          </ac:spMkLst>
        </pc:spChg>
        <pc:spChg chg="add mod">
          <ac:chgData name="#CHEN LEQUN#" userId="90a8a175-d657-4dda-89a3-bc5955d2ff09" providerId="ADAL" clId="{510F83EB-8B13-4D17-8562-E6AD432C4950}" dt="2023-08-10T12:19:04.111" v="244" actId="403"/>
          <ac:spMkLst>
            <pc:docMk/>
            <pc:sldMk cId="2249412466" sldId="259"/>
            <ac:spMk id="58" creationId="{0A6488F7-6DF9-E8BB-4F8B-3C15CB23B732}"/>
          </ac:spMkLst>
        </pc:spChg>
        <pc:grpChg chg="add mod">
          <ac:chgData name="#CHEN LEQUN#" userId="90a8a175-d657-4dda-89a3-bc5955d2ff09" providerId="ADAL" clId="{510F83EB-8B13-4D17-8562-E6AD432C4950}" dt="2023-08-10T12:15:51.994" v="186" actId="1076"/>
          <ac:grpSpMkLst>
            <pc:docMk/>
            <pc:sldMk cId="2249412466" sldId="259"/>
            <ac:grpSpMk id="5" creationId="{9821C94A-DBEB-0C37-89E9-B936242F6AB2}"/>
          </ac:grpSpMkLst>
        </pc:grpChg>
        <pc:grpChg chg="add mod">
          <ac:chgData name="#CHEN LEQUN#" userId="90a8a175-d657-4dda-89a3-bc5955d2ff09" providerId="ADAL" clId="{510F83EB-8B13-4D17-8562-E6AD432C4950}" dt="2023-08-10T12:15:51.994" v="186" actId="1076"/>
          <ac:grpSpMkLst>
            <pc:docMk/>
            <pc:sldMk cId="2249412466" sldId="259"/>
            <ac:grpSpMk id="29" creationId="{49BB220C-33B2-90CD-CF59-C2580B104F80}"/>
          </ac:grpSpMkLst>
        </pc:grpChg>
      </pc:sldChg>
      <pc:sldChg chg="addSp delSp modSp new mod modNotesTx">
        <pc:chgData name="#CHEN LEQUN#" userId="90a8a175-d657-4dda-89a3-bc5955d2ff09" providerId="ADAL" clId="{510F83EB-8B13-4D17-8562-E6AD432C4950}" dt="2023-08-11T10:40:09.774" v="3604" actId="20577"/>
        <pc:sldMkLst>
          <pc:docMk/>
          <pc:sldMk cId="1649647000" sldId="260"/>
        </pc:sldMkLst>
        <pc:spChg chg="add mod">
          <ac:chgData name="#CHEN LEQUN#" userId="90a8a175-d657-4dda-89a3-bc5955d2ff09" providerId="ADAL" clId="{510F83EB-8B13-4D17-8562-E6AD432C4950}" dt="2023-08-10T12:19:45.950" v="266"/>
          <ac:spMkLst>
            <pc:docMk/>
            <pc:sldMk cId="1649647000" sldId="260"/>
            <ac:spMk id="3" creationId="{F532745C-4DAE-5971-7D73-6653F75C5960}"/>
          </ac:spMkLst>
        </pc:spChg>
        <pc:spChg chg="add mod">
          <ac:chgData name="#CHEN LEQUN#" userId="90a8a175-d657-4dda-89a3-bc5955d2ff09" providerId="ADAL" clId="{510F83EB-8B13-4D17-8562-E6AD432C4950}" dt="2023-08-10T12:19:45.950" v="266"/>
          <ac:spMkLst>
            <pc:docMk/>
            <pc:sldMk cId="1649647000" sldId="260"/>
            <ac:spMk id="4" creationId="{1A7A4D23-164E-E44F-87FB-94C3B4C1FFA9}"/>
          </ac:spMkLst>
        </pc:spChg>
        <pc:spChg chg="add del mod">
          <ac:chgData name="#CHEN LEQUN#" userId="90a8a175-d657-4dda-89a3-bc5955d2ff09" providerId="ADAL" clId="{510F83EB-8B13-4D17-8562-E6AD432C4950}" dt="2023-08-10T12:29:31.673" v="316" actId="478"/>
          <ac:spMkLst>
            <pc:docMk/>
            <pc:sldMk cId="1649647000" sldId="260"/>
            <ac:spMk id="7" creationId="{B4C596A7-F8A6-E401-F7F3-DC1CA799A60F}"/>
          </ac:spMkLst>
        </pc:spChg>
        <pc:spChg chg="add mod">
          <ac:chgData name="#CHEN LEQUN#" userId="90a8a175-d657-4dda-89a3-bc5955d2ff09" providerId="ADAL" clId="{510F83EB-8B13-4D17-8562-E6AD432C4950}" dt="2023-08-10T12:44:35.723" v="410" actId="1076"/>
          <ac:spMkLst>
            <pc:docMk/>
            <pc:sldMk cId="1649647000" sldId="260"/>
            <ac:spMk id="8" creationId="{2C15F0F0-19A1-8881-7844-E13178AB17D8}"/>
          </ac:spMkLst>
        </pc:spChg>
        <pc:spChg chg="add mod">
          <ac:chgData name="#CHEN LEQUN#" userId="90a8a175-d657-4dda-89a3-bc5955d2ff09" providerId="ADAL" clId="{510F83EB-8B13-4D17-8562-E6AD432C4950}" dt="2023-08-10T12:41:29.893" v="368" actId="1076"/>
          <ac:spMkLst>
            <pc:docMk/>
            <pc:sldMk cId="1649647000" sldId="260"/>
            <ac:spMk id="9" creationId="{00C64941-7896-7CEB-8A13-505B558732C3}"/>
          </ac:spMkLst>
        </pc:spChg>
        <pc:spChg chg="add mod">
          <ac:chgData name="#CHEN LEQUN#" userId="90a8a175-d657-4dda-89a3-bc5955d2ff09" providerId="ADAL" clId="{510F83EB-8B13-4D17-8562-E6AD432C4950}" dt="2023-08-10T12:44:14.100" v="405" actId="1076"/>
          <ac:spMkLst>
            <pc:docMk/>
            <pc:sldMk cId="1649647000" sldId="260"/>
            <ac:spMk id="11" creationId="{C6F02B5B-D6FE-F3DF-9C35-ABBAED7C945E}"/>
          </ac:spMkLst>
        </pc:spChg>
        <pc:spChg chg="add mod">
          <ac:chgData name="#CHEN LEQUN#" userId="90a8a175-d657-4dda-89a3-bc5955d2ff09" providerId="ADAL" clId="{510F83EB-8B13-4D17-8562-E6AD432C4950}" dt="2023-08-10T12:41:35.452" v="369" actId="1076"/>
          <ac:spMkLst>
            <pc:docMk/>
            <pc:sldMk cId="1649647000" sldId="260"/>
            <ac:spMk id="12" creationId="{3683C728-1638-AB5F-7A88-A6EA8DA4E08A}"/>
          </ac:spMkLst>
        </pc:spChg>
        <pc:spChg chg="add mod">
          <ac:chgData name="#CHEN LEQUN#" userId="90a8a175-d657-4dda-89a3-bc5955d2ff09" providerId="ADAL" clId="{510F83EB-8B13-4D17-8562-E6AD432C4950}" dt="2023-08-10T12:41:52.844" v="371" actId="1076"/>
          <ac:spMkLst>
            <pc:docMk/>
            <pc:sldMk cId="1649647000" sldId="260"/>
            <ac:spMk id="13" creationId="{A252EE03-06B3-55CD-59E2-3958C64C464F}"/>
          </ac:spMkLst>
        </pc:spChg>
        <pc:spChg chg="add mod">
          <ac:chgData name="#CHEN LEQUN#" userId="90a8a175-d657-4dda-89a3-bc5955d2ff09" providerId="ADAL" clId="{510F83EB-8B13-4D17-8562-E6AD432C4950}" dt="2023-08-10T12:46:06.659" v="422" actId="14100"/>
          <ac:spMkLst>
            <pc:docMk/>
            <pc:sldMk cId="1649647000" sldId="260"/>
            <ac:spMk id="14" creationId="{8B4CC89A-FE2F-ADE8-ADE1-B68E54048C17}"/>
          </ac:spMkLst>
        </pc:spChg>
        <pc:spChg chg="add mod">
          <ac:chgData name="#CHEN LEQUN#" userId="90a8a175-d657-4dda-89a3-bc5955d2ff09" providerId="ADAL" clId="{510F83EB-8B13-4D17-8562-E6AD432C4950}" dt="2023-08-10T14:53:02.356" v="1461" actId="14100"/>
          <ac:spMkLst>
            <pc:docMk/>
            <pc:sldMk cId="1649647000" sldId="260"/>
            <ac:spMk id="15" creationId="{73D5DDB9-08AA-C77F-11A5-187F1F69F6C7}"/>
          </ac:spMkLst>
        </pc:spChg>
        <pc:spChg chg="add mod">
          <ac:chgData name="#CHEN LEQUN#" userId="90a8a175-d657-4dda-89a3-bc5955d2ff09" providerId="ADAL" clId="{510F83EB-8B13-4D17-8562-E6AD432C4950}" dt="2023-08-10T12:44:33.819" v="409" actId="1076"/>
          <ac:spMkLst>
            <pc:docMk/>
            <pc:sldMk cId="1649647000" sldId="260"/>
            <ac:spMk id="16" creationId="{B5F0DE9C-654D-8770-55AA-ECB063E2F45B}"/>
          </ac:spMkLst>
        </pc:spChg>
        <pc:spChg chg="add mod">
          <ac:chgData name="#CHEN LEQUN#" userId="90a8a175-d657-4dda-89a3-bc5955d2ff09" providerId="ADAL" clId="{510F83EB-8B13-4D17-8562-E6AD432C4950}" dt="2023-08-10T12:49:19.257" v="468" actId="14100"/>
          <ac:spMkLst>
            <pc:docMk/>
            <pc:sldMk cId="1649647000" sldId="260"/>
            <ac:spMk id="17" creationId="{661B11B5-F03C-D999-E9F5-513A0C6C9F0C}"/>
          </ac:spMkLst>
        </pc:spChg>
        <pc:spChg chg="add mod">
          <ac:chgData name="#CHEN LEQUN#" userId="90a8a175-d657-4dda-89a3-bc5955d2ff09" providerId="ADAL" clId="{510F83EB-8B13-4D17-8562-E6AD432C4950}" dt="2023-08-10T12:49:52.095" v="481" actId="20577"/>
          <ac:spMkLst>
            <pc:docMk/>
            <pc:sldMk cId="1649647000" sldId="260"/>
            <ac:spMk id="18" creationId="{326BA529-0B89-00E5-7691-96EAF31A7ECC}"/>
          </ac:spMkLst>
        </pc:spChg>
        <pc:spChg chg="add del mod">
          <ac:chgData name="#CHEN LEQUN#" userId="90a8a175-d657-4dda-89a3-bc5955d2ff09" providerId="ADAL" clId="{510F83EB-8B13-4D17-8562-E6AD432C4950}" dt="2023-08-10T12:43:42.709" v="393" actId="478"/>
          <ac:spMkLst>
            <pc:docMk/>
            <pc:sldMk cId="1649647000" sldId="260"/>
            <ac:spMk id="19" creationId="{6C2AA3A5-021A-E358-40D4-752F4EEFDBA8}"/>
          </ac:spMkLst>
        </pc:spChg>
        <pc:spChg chg="add mod">
          <ac:chgData name="#CHEN LEQUN#" userId="90a8a175-d657-4dda-89a3-bc5955d2ff09" providerId="ADAL" clId="{510F83EB-8B13-4D17-8562-E6AD432C4950}" dt="2023-08-10T12:48:47.132" v="460" actId="1076"/>
          <ac:spMkLst>
            <pc:docMk/>
            <pc:sldMk cId="1649647000" sldId="260"/>
            <ac:spMk id="21" creationId="{865EB91D-6C9C-85AC-F4C5-8472472CB52E}"/>
          </ac:spMkLst>
        </pc:spChg>
        <pc:spChg chg="add mod">
          <ac:chgData name="#CHEN LEQUN#" userId="90a8a175-d657-4dda-89a3-bc5955d2ff09" providerId="ADAL" clId="{510F83EB-8B13-4D17-8562-E6AD432C4950}" dt="2023-08-10T12:44:41.317" v="412" actId="403"/>
          <ac:spMkLst>
            <pc:docMk/>
            <pc:sldMk cId="1649647000" sldId="260"/>
            <ac:spMk id="22" creationId="{EE09A2E4-BD2A-6E3D-EA35-C458E40DD62B}"/>
          </ac:spMkLst>
        </pc:spChg>
        <pc:spChg chg="add mod">
          <ac:chgData name="#CHEN LEQUN#" userId="90a8a175-d657-4dda-89a3-bc5955d2ff09" providerId="ADAL" clId="{510F83EB-8B13-4D17-8562-E6AD432C4950}" dt="2023-08-10T12:45:53.544" v="418" actId="1076"/>
          <ac:spMkLst>
            <pc:docMk/>
            <pc:sldMk cId="1649647000" sldId="260"/>
            <ac:spMk id="23" creationId="{B03147D1-05FA-F236-AFA5-DBF6BF0EBFF1}"/>
          </ac:spMkLst>
        </pc:spChg>
        <pc:grpChg chg="add mod">
          <ac:chgData name="#CHEN LEQUN#" userId="90a8a175-d657-4dda-89a3-bc5955d2ff09" providerId="ADAL" clId="{510F83EB-8B13-4D17-8562-E6AD432C4950}" dt="2023-08-10T12:19:45.950" v="266"/>
          <ac:grpSpMkLst>
            <pc:docMk/>
            <pc:sldMk cId="1649647000" sldId="260"/>
            <ac:grpSpMk id="2" creationId="{F71E8EA0-7E4D-35F4-7A10-69DF55F0B94A}"/>
          </ac:grpSpMkLst>
        </pc:grpChg>
        <pc:graphicFrameChg chg="add mod">
          <ac:chgData name="#CHEN LEQUN#" userId="90a8a175-d657-4dda-89a3-bc5955d2ff09" providerId="ADAL" clId="{510F83EB-8B13-4D17-8562-E6AD432C4950}" dt="2023-08-10T12:50:00.829" v="483" actId="1076"/>
          <ac:graphicFrameMkLst>
            <pc:docMk/>
            <pc:sldMk cId="1649647000" sldId="260"/>
            <ac:graphicFrameMk id="5" creationId="{6D14309F-C637-985D-DCFA-FFCE1E76EFAF}"/>
          </ac:graphicFrameMkLst>
        </pc:graphicFrameChg>
        <pc:picChg chg="add mod">
          <ac:chgData name="#CHEN LEQUN#" userId="90a8a175-d657-4dda-89a3-bc5955d2ff09" providerId="ADAL" clId="{510F83EB-8B13-4D17-8562-E6AD432C4950}" dt="2023-08-10T12:43:48.709" v="396" actId="14100"/>
          <ac:picMkLst>
            <pc:docMk/>
            <pc:sldMk cId="1649647000" sldId="260"/>
            <ac:picMk id="10" creationId="{132BBDFF-1C36-193C-CF3B-3C23871C5950}"/>
          </ac:picMkLst>
        </pc:picChg>
        <pc:picChg chg="add mod modCrop">
          <ac:chgData name="#CHEN LEQUN#" userId="90a8a175-d657-4dda-89a3-bc5955d2ff09" providerId="ADAL" clId="{510F83EB-8B13-4D17-8562-E6AD432C4950}" dt="2023-08-10T12:44:18.428" v="407" actId="1076"/>
          <ac:picMkLst>
            <pc:docMk/>
            <pc:sldMk cId="1649647000" sldId="260"/>
            <ac:picMk id="20" creationId="{AFA4E63C-C90A-C814-6AFD-F87E42437BDC}"/>
          </ac:picMkLst>
        </pc:picChg>
      </pc:sldChg>
      <pc:sldChg chg="addSp delSp modSp add mod ord modNotesTx">
        <pc:chgData name="#CHEN LEQUN#" userId="90a8a175-d657-4dda-89a3-bc5955d2ff09" providerId="ADAL" clId="{510F83EB-8B13-4D17-8562-E6AD432C4950}" dt="2023-08-11T10:36:25.114" v="3268" actId="20577"/>
        <pc:sldMkLst>
          <pc:docMk/>
          <pc:sldMk cId="1062087486" sldId="261"/>
        </pc:sldMkLst>
        <pc:spChg chg="del">
          <ac:chgData name="#CHEN LEQUN#" userId="90a8a175-d657-4dda-89a3-bc5955d2ff09" providerId="ADAL" clId="{510F83EB-8B13-4D17-8562-E6AD432C4950}" dt="2023-08-10T12:22:15.295" v="311" actId="478"/>
          <ac:spMkLst>
            <pc:docMk/>
            <pc:sldMk cId="1062087486" sldId="261"/>
            <ac:spMk id="2" creationId="{A7EFBD8A-C751-5E69-2ED7-9ABE476C59D7}"/>
          </ac:spMkLst>
        </pc:spChg>
        <pc:spChg chg="del">
          <ac:chgData name="#CHEN LEQUN#" userId="90a8a175-d657-4dda-89a3-bc5955d2ff09" providerId="ADAL" clId="{510F83EB-8B13-4D17-8562-E6AD432C4950}" dt="2023-08-10T12:22:15.295" v="311" actId="478"/>
          <ac:spMkLst>
            <pc:docMk/>
            <pc:sldMk cId="1062087486" sldId="261"/>
            <ac:spMk id="3" creationId="{AFB36614-BA21-5909-9B30-1F26E7B42664}"/>
          </ac:spMkLst>
        </pc:spChg>
        <pc:spChg chg="del">
          <ac:chgData name="#CHEN LEQUN#" userId="90a8a175-d657-4dda-89a3-bc5955d2ff09" providerId="ADAL" clId="{510F83EB-8B13-4D17-8562-E6AD432C4950}" dt="2023-08-10T12:22:15.295" v="311" actId="478"/>
          <ac:spMkLst>
            <pc:docMk/>
            <pc:sldMk cId="1062087486" sldId="261"/>
            <ac:spMk id="4" creationId="{99862318-1D98-CB14-0553-F019F49D6597}"/>
          </ac:spMkLst>
        </pc:spChg>
        <pc:spChg chg="del">
          <ac:chgData name="#CHEN LEQUN#" userId="90a8a175-d657-4dda-89a3-bc5955d2ff09" providerId="ADAL" clId="{510F83EB-8B13-4D17-8562-E6AD432C4950}" dt="2023-08-10T12:22:15.295" v="311" actId="478"/>
          <ac:spMkLst>
            <pc:docMk/>
            <pc:sldMk cId="1062087486" sldId="261"/>
            <ac:spMk id="53" creationId="{694E23B9-835C-4A0F-9C97-8151F1D12192}"/>
          </ac:spMkLst>
        </pc:spChg>
        <pc:spChg chg="del">
          <ac:chgData name="#CHEN LEQUN#" userId="90a8a175-d657-4dda-89a3-bc5955d2ff09" providerId="ADAL" clId="{510F83EB-8B13-4D17-8562-E6AD432C4950}" dt="2023-08-10T12:22:15.295" v="311" actId="478"/>
          <ac:spMkLst>
            <pc:docMk/>
            <pc:sldMk cId="1062087486" sldId="261"/>
            <ac:spMk id="54" creationId="{EB23AD55-E791-D1D6-A0D5-6188697CB323}"/>
          </ac:spMkLst>
        </pc:spChg>
        <pc:spChg chg="del">
          <ac:chgData name="#CHEN LEQUN#" userId="90a8a175-d657-4dda-89a3-bc5955d2ff09" providerId="ADAL" clId="{510F83EB-8B13-4D17-8562-E6AD432C4950}" dt="2023-08-10T12:22:15.295" v="311" actId="478"/>
          <ac:spMkLst>
            <pc:docMk/>
            <pc:sldMk cId="1062087486" sldId="261"/>
            <ac:spMk id="55" creationId="{65BB02D9-9E81-84ED-5EC8-97DD9E394BA3}"/>
          </ac:spMkLst>
        </pc:spChg>
        <pc:spChg chg="del">
          <ac:chgData name="#CHEN LEQUN#" userId="90a8a175-d657-4dda-89a3-bc5955d2ff09" providerId="ADAL" clId="{510F83EB-8B13-4D17-8562-E6AD432C4950}" dt="2023-08-10T12:22:15.295" v="311" actId="478"/>
          <ac:spMkLst>
            <pc:docMk/>
            <pc:sldMk cId="1062087486" sldId="261"/>
            <ac:spMk id="56" creationId="{70B34C49-86EC-7D02-107C-0BBCB520AD66}"/>
          </ac:spMkLst>
        </pc:spChg>
        <pc:spChg chg="del">
          <ac:chgData name="#CHEN LEQUN#" userId="90a8a175-d657-4dda-89a3-bc5955d2ff09" providerId="ADAL" clId="{510F83EB-8B13-4D17-8562-E6AD432C4950}" dt="2023-08-10T12:22:15.295" v="311" actId="478"/>
          <ac:spMkLst>
            <pc:docMk/>
            <pc:sldMk cId="1062087486" sldId="261"/>
            <ac:spMk id="57" creationId="{72610F8C-8D92-E081-AD74-923B8FDA6E32}"/>
          </ac:spMkLst>
        </pc:spChg>
        <pc:spChg chg="del">
          <ac:chgData name="#CHEN LEQUN#" userId="90a8a175-d657-4dda-89a3-bc5955d2ff09" providerId="ADAL" clId="{510F83EB-8B13-4D17-8562-E6AD432C4950}" dt="2023-08-10T12:22:15.295" v="311" actId="478"/>
          <ac:spMkLst>
            <pc:docMk/>
            <pc:sldMk cId="1062087486" sldId="261"/>
            <ac:spMk id="58" creationId="{0A6488F7-6DF9-E8BB-4F8B-3C15CB23B732}"/>
          </ac:spMkLst>
        </pc:spChg>
        <pc:spChg chg="add mod">
          <ac:chgData name="#CHEN LEQUN#" userId="90a8a175-d657-4dda-89a3-bc5955d2ff09" providerId="ADAL" clId="{510F83EB-8B13-4D17-8562-E6AD432C4950}" dt="2023-08-10T12:22:15.623" v="312"/>
          <ac:spMkLst>
            <pc:docMk/>
            <pc:sldMk cId="1062087486" sldId="261"/>
            <ac:spMk id="60" creationId="{751C111D-8081-EF25-AF57-AC711FBF1101}"/>
          </ac:spMkLst>
        </pc:spChg>
        <pc:spChg chg="add mod">
          <ac:chgData name="#CHEN LEQUN#" userId="90a8a175-d657-4dda-89a3-bc5955d2ff09" providerId="ADAL" clId="{510F83EB-8B13-4D17-8562-E6AD432C4950}" dt="2023-08-10T12:22:15.623" v="312"/>
          <ac:spMkLst>
            <pc:docMk/>
            <pc:sldMk cId="1062087486" sldId="261"/>
            <ac:spMk id="61" creationId="{5308A842-B603-CBDF-A41D-62874C94DA59}"/>
          </ac:spMkLst>
        </pc:spChg>
        <pc:grpChg chg="del">
          <ac:chgData name="#CHEN LEQUN#" userId="90a8a175-d657-4dda-89a3-bc5955d2ff09" providerId="ADAL" clId="{510F83EB-8B13-4D17-8562-E6AD432C4950}" dt="2023-08-10T12:22:15.295" v="311" actId="478"/>
          <ac:grpSpMkLst>
            <pc:docMk/>
            <pc:sldMk cId="1062087486" sldId="261"/>
            <ac:grpSpMk id="5" creationId="{9821C94A-DBEB-0C37-89E9-B936242F6AB2}"/>
          </ac:grpSpMkLst>
        </pc:grpChg>
        <pc:grpChg chg="del">
          <ac:chgData name="#CHEN LEQUN#" userId="90a8a175-d657-4dda-89a3-bc5955d2ff09" providerId="ADAL" clId="{510F83EB-8B13-4D17-8562-E6AD432C4950}" dt="2023-08-10T12:22:15.295" v="311" actId="478"/>
          <ac:grpSpMkLst>
            <pc:docMk/>
            <pc:sldMk cId="1062087486" sldId="261"/>
            <ac:grpSpMk id="29" creationId="{49BB220C-33B2-90CD-CF59-C2580B104F80}"/>
          </ac:grpSpMkLst>
        </pc:grpChg>
        <pc:picChg chg="add mod">
          <ac:chgData name="#CHEN LEQUN#" userId="90a8a175-d657-4dda-89a3-bc5955d2ff09" providerId="ADAL" clId="{510F83EB-8B13-4D17-8562-E6AD432C4950}" dt="2023-08-10T12:22:15.623" v="312"/>
          <ac:picMkLst>
            <pc:docMk/>
            <pc:sldMk cId="1062087486" sldId="261"/>
            <ac:picMk id="62" creationId="{65BE00BA-B54A-7D74-D33B-FC26F8EC0E4C}"/>
          </ac:picMkLst>
        </pc:picChg>
        <pc:picChg chg="add mod">
          <ac:chgData name="#CHEN LEQUN#" userId="90a8a175-d657-4dda-89a3-bc5955d2ff09" providerId="ADAL" clId="{510F83EB-8B13-4D17-8562-E6AD432C4950}" dt="2023-08-10T12:22:15.623" v="312"/>
          <ac:picMkLst>
            <pc:docMk/>
            <pc:sldMk cId="1062087486" sldId="261"/>
            <ac:picMk id="63" creationId="{B4BE08CF-C29E-DF8B-23B1-D13C4097C75B}"/>
          </ac:picMkLst>
        </pc:picChg>
        <pc:picChg chg="add mod">
          <ac:chgData name="#CHEN LEQUN#" userId="90a8a175-d657-4dda-89a3-bc5955d2ff09" providerId="ADAL" clId="{510F83EB-8B13-4D17-8562-E6AD432C4950}" dt="2023-08-10T12:22:15.623" v="312"/>
          <ac:picMkLst>
            <pc:docMk/>
            <pc:sldMk cId="1062087486" sldId="261"/>
            <ac:picMk id="64" creationId="{6C8AC475-FFA4-5C4A-B293-78403575A33C}"/>
          </ac:picMkLst>
        </pc:picChg>
      </pc:sldChg>
      <pc:sldChg chg="addSp delSp modSp new mod modNotesTx">
        <pc:chgData name="#CHEN LEQUN#" userId="90a8a175-d657-4dda-89a3-bc5955d2ff09" providerId="ADAL" clId="{510F83EB-8B13-4D17-8562-E6AD432C4950}" dt="2023-08-11T10:44:07.042" v="3952" actId="20577"/>
        <pc:sldMkLst>
          <pc:docMk/>
          <pc:sldMk cId="951074585" sldId="262"/>
        </pc:sldMkLst>
        <pc:spChg chg="mod">
          <ac:chgData name="#CHEN LEQUN#" userId="90a8a175-d657-4dda-89a3-bc5955d2ff09" providerId="ADAL" clId="{510F83EB-8B13-4D17-8562-E6AD432C4950}" dt="2023-08-10T13:33:05.608" v="727"/>
          <ac:spMkLst>
            <pc:docMk/>
            <pc:sldMk cId="951074585" sldId="262"/>
            <ac:spMk id="2" creationId="{D955FB7C-9B0C-AD4F-48D8-91A65CF1B6CC}"/>
          </ac:spMkLst>
        </pc:spChg>
        <pc:spChg chg="add del mod">
          <ac:chgData name="#CHEN LEQUN#" userId="90a8a175-d657-4dda-89a3-bc5955d2ff09" providerId="ADAL" clId="{510F83EB-8B13-4D17-8562-E6AD432C4950}" dt="2023-08-10T13:09:57.200" v="612" actId="478"/>
          <ac:spMkLst>
            <pc:docMk/>
            <pc:sldMk cId="951074585" sldId="262"/>
            <ac:spMk id="3" creationId="{33CFFA8C-4A46-2814-0FA5-C811A03EAD25}"/>
          </ac:spMkLst>
        </pc:spChg>
        <pc:spChg chg="add del mod">
          <ac:chgData name="#CHEN LEQUN#" userId="90a8a175-d657-4dda-89a3-bc5955d2ff09" providerId="ADAL" clId="{510F83EB-8B13-4D17-8562-E6AD432C4950}" dt="2023-08-10T12:50:52.671" v="487" actId="478"/>
          <ac:spMkLst>
            <pc:docMk/>
            <pc:sldMk cId="951074585" sldId="262"/>
            <ac:spMk id="4" creationId="{28408C10-8A1A-F536-4BE3-A4179F2A751A}"/>
          </ac:spMkLst>
        </pc:spChg>
        <pc:spChg chg="add del mod">
          <ac:chgData name="#CHEN LEQUN#" userId="90a8a175-d657-4dda-89a3-bc5955d2ff09" providerId="ADAL" clId="{510F83EB-8B13-4D17-8562-E6AD432C4950}" dt="2023-08-10T13:07:29.487" v="506" actId="478"/>
          <ac:spMkLst>
            <pc:docMk/>
            <pc:sldMk cId="951074585" sldId="262"/>
            <ac:spMk id="5" creationId="{8FAA6DA0-6E0B-1CC8-7FB1-4A4C29FDC2E0}"/>
          </ac:spMkLst>
        </pc:spChg>
        <pc:spChg chg="add mod">
          <ac:chgData name="#CHEN LEQUN#" userId="90a8a175-d657-4dda-89a3-bc5955d2ff09" providerId="ADAL" clId="{510F83EB-8B13-4D17-8562-E6AD432C4950}" dt="2023-08-10T14:57:57.932" v="1474" actId="14100"/>
          <ac:spMkLst>
            <pc:docMk/>
            <pc:sldMk cId="951074585" sldId="262"/>
            <ac:spMk id="6" creationId="{2FD781F0-68CF-92D3-A685-37D2CB7FA6CF}"/>
          </ac:spMkLst>
        </pc:spChg>
        <pc:spChg chg="add mod">
          <ac:chgData name="#CHEN LEQUN#" userId="90a8a175-d657-4dda-89a3-bc5955d2ff09" providerId="ADAL" clId="{510F83EB-8B13-4D17-8562-E6AD432C4950}" dt="2023-08-10T14:58:03.992" v="1476" actId="1076"/>
          <ac:spMkLst>
            <pc:docMk/>
            <pc:sldMk cId="951074585" sldId="262"/>
            <ac:spMk id="7" creationId="{BBA69ECE-75DD-4C2F-BC42-07D15345828C}"/>
          </ac:spMkLst>
        </pc:spChg>
        <pc:spChg chg="add mod">
          <ac:chgData name="#CHEN LEQUN#" userId="90a8a175-d657-4dda-89a3-bc5955d2ff09" providerId="ADAL" clId="{510F83EB-8B13-4D17-8562-E6AD432C4950}" dt="2023-08-10T15:15:10.963" v="1944" actId="20577"/>
          <ac:spMkLst>
            <pc:docMk/>
            <pc:sldMk cId="951074585" sldId="262"/>
            <ac:spMk id="11" creationId="{00EBFF61-91DF-32A5-527E-D085A319DC8D}"/>
          </ac:spMkLst>
        </pc:spChg>
        <pc:spChg chg="add del mod">
          <ac:chgData name="#CHEN LEQUN#" userId="90a8a175-d657-4dda-89a3-bc5955d2ff09" providerId="ADAL" clId="{510F83EB-8B13-4D17-8562-E6AD432C4950}" dt="2023-08-10T13:06:49.144" v="489" actId="478"/>
          <ac:spMkLst>
            <pc:docMk/>
            <pc:sldMk cId="951074585" sldId="262"/>
            <ac:spMk id="12" creationId="{103EDC1D-8054-276B-CF66-F0711BCC068F}"/>
          </ac:spMkLst>
        </pc:spChg>
        <pc:spChg chg="add del mod">
          <ac:chgData name="#CHEN LEQUN#" userId="90a8a175-d657-4dda-89a3-bc5955d2ff09" providerId="ADAL" clId="{510F83EB-8B13-4D17-8562-E6AD432C4950}" dt="2023-08-10T13:06:49.144" v="489" actId="478"/>
          <ac:spMkLst>
            <pc:docMk/>
            <pc:sldMk cId="951074585" sldId="262"/>
            <ac:spMk id="13" creationId="{709DA135-D715-A8F3-BDBA-94835CF18C0E}"/>
          </ac:spMkLst>
        </pc:spChg>
        <pc:spChg chg="add mod">
          <ac:chgData name="#CHEN LEQUN#" userId="90a8a175-d657-4dda-89a3-bc5955d2ff09" providerId="ADAL" clId="{510F83EB-8B13-4D17-8562-E6AD432C4950}" dt="2023-08-10T13:51:06.058" v="1126" actId="1076"/>
          <ac:spMkLst>
            <pc:docMk/>
            <pc:sldMk cId="951074585" sldId="262"/>
            <ac:spMk id="14" creationId="{90ED7F9D-C776-414C-E4E9-AB68E23BD24D}"/>
          </ac:spMkLst>
        </pc:spChg>
        <pc:spChg chg="add del mod">
          <ac:chgData name="#CHEN LEQUN#" userId="90a8a175-d657-4dda-89a3-bc5955d2ff09" providerId="ADAL" clId="{510F83EB-8B13-4D17-8562-E6AD432C4950}" dt="2023-08-10T13:09:57.200" v="612" actId="478"/>
          <ac:spMkLst>
            <pc:docMk/>
            <pc:sldMk cId="951074585" sldId="262"/>
            <ac:spMk id="15" creationId="{954B9953-7563-4FB2-4F2B-AACE13257B89}"/>
          </ac:spMkLst>
        </pc:spChg>
        <pc:spChg chg="add mod">
          <ac:chgData name="#CHEN LEQUN#" userId="90a8a175-d657-4dda-89a3-bc5955d2ff09" providerId="ADAL" clId="{510F83EB-8B13-4D17-8562-E6AD432C4950}" dt="2023-08-10T13:35:27.925" v="779" actId="1076"/>
          <ac:spMkLst>
            <pc:docMk/>
            <pc:sldMk cId="951074585" sldId="262"/>
            <ac:spMk id="18" creationId="{DBCA5426-ED52-6F49-9D06-3065E1F0B3CF}"/>
          </ac:spMkLst>
        </pc:spChg>
        <pc:spChg chg="add del">
          <ac:chgData name="#CHEN LEQUN#" userId="90a8a175-d657-4dda-89a3-bc5955d2ff09" providerId="ADAL" clId="{510F83EB-8B13-4D17-8562-E6AD432C4950}" dt="2023-08-10T13:27:19.892" v="697" actId="22"/>
          <ac:spMkLst>
            <pc:docMk/>
            <pc:sldMk cId="951074585" sldId="262"/>
            <ac:spMk id="20" creationId="{CCFCF7FB-BB35-C767-7BAF-ADD272E89270}"/>
          </ac:spMkLst>
        </pc:spChg>
        <pc:spChg chg="add mod">
          <ac:chgData name="#CHEN LEQUN#" userId="90a8a175-d657-4dda-89a3-bc5955d2ff09" providerId="ADAL" clId="{510F83EB-8B13-4D17-8562-E6AD432C4950}" dt="2023-08-10T13:35:23.584" v="775" actId="1076"/>
          <ac:spMkLst>
            <pc:docMk/>
            <pc:sldMk cId="951074585" sldId="262"/>
            <ac:spMk id="26" creationId="{CC373069-DC27-D440-F93A-6F8D2E21FF6F}"/>
          </ac:spMkLst>
        </pc:spChg>
        <pc:spChg chg="add mod">
          <ac:chgData name="#CHEN LEQUN#" userId="90a8a175-d657-4dda-89a3-bc5955d2ff09" providerId="ADAL" clId="{510F83EB-8B13-4D17-8562-E6AD432C4950}" dt="2023-08-10T13:51:14.162" v="1128" actId="1076"/>
          <ac:spMkLst>
            <pc:docMk/>
            <pc:sldMk cId="951074585" sldId="262"/>
            <ac:spMk id="27" creationId="{F1DE9227-6769-8957-50F7-1B9BFEBA22AC}"/>
          </ac:spMkLst>
        </pc:spChg>
        <pc:spChg chg="add del mod">
          <ac:chgData name="#CHEN LEQUN#" userId="90a8a175-d657-4dda-89a3-bc5955d2ff09" providerId="ADAL" clId="{510F83EB-8B13-4D17-8562-E6AD432C4950}" dt="2023-08-10T13:35:03.526" v="766" actId="478"/>
          <ac:spMkLst>
            <pc:docMk/>
            <pc:sldMk cId="951074585" sldId="262"/>
            <ac:spMk id="29" creationId="{D381116D-52ED-8532-7D4E-3774DF05EF79}"/>
          </ac:spMkLst>
        </pc:spChg>
        <pc:spChg chg="add mod">
          <ac:chgData name="#CHEN LEQUN#" userId="90a8a175-d657-4dda-89a3-bc5955d2ff09" providerId="ADAL" clId="{510F83EB-8B13-4D17-8562-E6AD432C4950}" dt="2023-08-10T14:53:23.679" v="1466" actId="1076"/>
          <ac:spMkLst>
            <pc:docMk/>
            <pc:sldMk cId="951074585" sldId="262"/>
            <ac:spMk id="30" creationId="{A440F8BE-03B1-9BA3-C3E6-CD5A037AFC26}"/>
          </ac:spMkLst>
        </pc:spChg>
        <pc:spChg chg="add mod ord">
          <ac:chgData name="#CHEN LEQUN#" userId="90a8a175-d657-4dda-89a3-bc5955d2ff09" providerId="ADAL" clId="{510F83EB-8B13-4D17-8562-E6AD432C4950}" dt="2023-08-10T14:53:20.490" v="1465" actId="14100"/>
          <ac:spMkLst>
            <pc:docMk/>
            <pc:sldMk cId="951074585" sldId="262"/>
            <ac:spMk id="31" creationId="{6925409A-67BF-2BE0-1873-90896DF8C798}"/>
          </ac:spMkLst>
        </pc:spChg>
        <pc:picChg chg="add del mod">
          <ac:chgData name="#CHEN LEQUN#" userId="90a8a175-d657-4dda-89a3-bc5955d2ff09" providerId="ADAL" clId="{510F83EB-8B13-4D17-8562-E6AD432C4950}" dt="2023-08-10T13:06:49.144" v="489" actId="478"/>
          <ac:picMkLst>
            <pc:docMk/>
            <pc:sldMk cId="951074585" sldId="262"/>
            <ac:picMk id="8" creationId="{E6E45CD5-F98C-E6DB-890D-BC0288EBEBE2}"/>
          </ac:picMkLst>
        </pc:picChg>
        <pc:picChg chg="add del mod">
          <ac:chgData name="#CHEN LEQUN#" userId="90a8a175-d657-4dda-89a3-bc5955d2ff09" providerId="ADAL" clId="{510F83EB-8B13-4D17-8562-E6AD432C4950}" dt="2023-08-10T13:06:49.144" v="489" actId="478"/>
          <ac:picMkLst>
            <pc:docMk/>
            <pc:sldMk cId="951074585" sldId="262"/>
            <ac:picMk id="9" creationId="{C2DF204B-F8C0-7300-3E8C-EA6254B2D460}"/>
          </ac:picMkLst>
        </pc:picChg>
        <pc:picChg chg="add mod">
          <ac:chgData name="#CHEN LEQUN#" userId="90a8a175-d657-4dda-89a3-bc5955d2ff09" providerId="ADAL" clId="{510F83EB-8B13-4D17-8562-E6AD432C4950}" dt="2023-08-10T13:07:31.767" v="507" actId="1076"/>
          <ac:picMkLst>
            <pc:docMk/>
            <pc:sldMk cId="951074585" sldId="262"/>
            <ac:picMk id="10" creationId="{786BBC19-19F5-985F-54B7-C0CB1A15FD44}"/>
          </ac:picMkLst>
        </pc:picChg>
        <pc:picChg chg="add mod">
          <ac:chgData name="#CHEN LEQUN#" userId="90a8a175-d657-4dda-89a3-bc5955d2ff09" providerId="ADAL" clId="{510F83EB-8B13-4D17-8562-E6AD432C4950}" dt="2023-08-10T13:38:29.872" v="957" actId="1076"/>
          <ac:picMkLst>
            <pc:docMk/>
            <pc:sldMk cId="951074585" sldId="262"/>
            <ac:picMk id="17" creationId="{C2D9D7A7-CF86-A0AD-C24A-33C9CAAA9AE1}"/>
          </ac:picMkLst>
        </pc:picChg>
        <pc:picChg chg="add mod modCrop">
          <ac:chgData name="#CHEN LEQUN#" userId="90a8a175-d657-4dda-89a3-bc5955d2ff09" providerId="ADAL" clId="{510F83EB-8B13-4D17-8562-E6AD432C4950}" dt="2023-08-10T13:38:23.496" v="954" actId="1076"/>
          <ac:picMkLst>
            <pc:docMk/>
            <pc:sldMk cId="951074585" sldId="262"/>
            <ac:picMk id="22" creationId="{2D7D2512-1182-F2D8-5055-5DE936490102}"/>
          </ac:picMkLst>
        </pc:picChg>
        <pc:picChg chg="add mod">
          <ac:chgData name="#CHEN LEQUN#" userId="90a8a175-d657-4dda-89a3-bc5955d2ff09" providerId="ADAL" clId="{510F83EB-8B13-4D17-8562-E6AD432C4950}" dt="2023-08-10T14:53:18.038" v="1464" actId="1076"/>
          <ac:picMkLst>
            <pc:docMk/>
            <pc:sldMk cId="951074585" sldId="262"/>
            <ac:picMk id="24" creationId="{DCFE8FFF-02A6-B46A-BD88-D5D95B1976D4}"/>
          </ac:picMkLst>
        </pc:picChg>
        <pc:picChg chg="add del mod modCrop">
          <ac:chgData name="#CHEN LEQUN#" userId="90a8a175-d657-4dda-89a3-bc5955d2ff09" providerId="ADAL" clId="{510F83EB-8B13-4D17-8562-E6AD432C4950}" dt="2023-08-10T13:44:50.405" v="1102" actId="478"/>
          <ac:picMkLst>
            <pc:docMk/>
            <pc:sldMk cId="951074585" sldId="262"/>
            <ac:picMk id="33" creationId="{C372941F-BCBB-98ED-AA02-76453C907B0B}"/>
          </ac:picMkLst>
        </pc:picChg>
      </pc:sldChg>
      <pc:sldChg chg="addSp delSp modSp new mod setBg modNotesTx">
        <pc:chgData name="#CHEN LEQUN#" userId="90a8a175-d657-4dda-89a3-bc5955d2ff09" providerId="ADAL" clId="{510F83EB-8B13-4D17-8562-E6AD432C4950}" dt="2023-08-11T10:48:51.629" v="4432" actId="20577"/>
        <pc:sldMkLst>
          <pc:docMk/>
          <pc:sldMk cId="528636511" sldId="263"/>
        </pc:sldMkLst>
        <pc:spChg chg="mod ord">
          <ac:chgData name="#CHEN LEQUN#" userId="90a8a175-d657-4dda-89a3-bc5955d2ff09" providerId="ADAL" clId="{510F83EB-8B13-4D17-8562-E6AD432C4950}" dt="2023-08-10T13:40:42.093" v="981" actId="26606"/>
          <ac:spMkLst>
            <pc:docMk/>
            <pc:sldMk cId="528636511" sldId="263"/>
            <ac:spMk id="2" creationId="{1102ACF4-315E-A5E6-4B27-7DCB7238DF60}"/>
          </ac:spMkLst>
        </pc:spChg>
        <pc:spChg chg="add mod">
          <ac:chgData name="#CHEN LEQUN#" userId="90a8a175-d657-4dda-89a3-bc5955d2ff09" providerId="ADAL" clId="{510F83EB-8B13-4D17-8562-E6AD432C4950}" dt="2023-08-10T16:21:04.821" v="3251" actId="1076"/>
          <ac:spMkLst>
            <pc:docMk/>
            <pc:sldMk cId="528636511" sldId="263"/>
            <ac:spMk id="4" creationId="{09CCA11C-3251-B0D8-CA35-B5C6FE236336}"/>
          </ac:spMkLst>
        </pc:spChg>
        <pc:spChg chg="add mod">
          <ac:chgData name="#CHEN LEQUN#" userId="90a8a175-d657-4dda-89a3-bc5955d2ff09" providerId="ADAL" clId="{510F83EB-8B13-4D17-8562-E6AD432C4950}" dt="2023-08-10T15:05:38.541" v="1671" actId="20577"/>
          <ac:spMkLst>
            <pc:docMk/>
            <pc:sldMk cId="528636511" sldId="263"/>
            <ac:spMk id="5" creationId="{F6C831A3-EC30-6679-6535-15F2F1838D66}"/>
          </ac:spMkLst>
        </pc:spChg>
        <pc:spChg chg="add mod">
          <ac:chgData name="#CHEN LEQUN#" userId="90a8a175-d657-4dda-89a3-bc5955d2ff09" providerId="ADAL" clId="{510F83EB-8B13-4D17-8562-E6AD432C4950}" dt="2023-08-10T16:21:03.140" v="3250" actId="1076"/>
          <ac:spMkLst>
            <pc:docMk/>
            <pc:sldMk cId="528636511" sldId="263"/>
            <ac:spMk id="6" creationId="{064909A2-DD2E-C7FF-BADF-0019EA6A01F0}"/>
          </ac:spMkLst>
        </pc:spChg>
        <pc:spChg chg="add mod">
          <ac:chgData name="#CHEN LEQUN#" userId="90a8a175-d657-4dda-89a3-bc5955d2ff09" providerId="ADAL" clId="{510F83EB-8B13-4D17-8562-E6AD432C4950}" dt="2023-08-10T16:21:22.125" v="3256" actId="14100"/>
          <ac:spMkLst>
            <pc:docMk/>
            <pc:sldMk cId="528636511" sldId="263"/>
            <ac:spMk id="7" creationId="{620C8641-20A1-9CD6-027A-8A4F99DEEFA9}"/>
          </ac:spMkLst>
        </pc:spChg>
        <pc:spChg chg="mod">
          <ac:chgData name="#CHEN LEQUN#" userId="90a8a175-d657-4dda-89a3-bc5955d2ff09" providerId="ADAL" clId="{510F83EB-8B13-4D17-8562-E6AD432C4950}" dt="2023-08-10T13:41:57.389" v="1071"/>
          <ac:spMkLst>
            <pc:docMk/>
            <pc:sldMk cId="528636511" sldId="263"/>
            <ac:spMk id="8" creationId="{305A8DCF-E072-48D0-8547-400212F90F7A}"/>
          </ac:spMkLst>
        </pc:spChg>
        <pc:spChg chg="add mod">
          <ac:chgData name="#CHEN LEQUN#" userId="90a8a175-d657-4dda-89a3-bc5955d2ff09" providerId="ADAL" clId="{510F83EB-8B13-4D17-8562-E6AD432C4950}" dt="2023-08-10T15:29:39.741" v="2232" actId="20577"/>
          <ac:spMkLst>
            <pc:docMk/>
            <pc:sldMk cId="528636511" sldId="263"/>
            <ac:spMk id="15" creationId="{B49FA578-A531-E80D-6B03-5E6DD11F8B87}"/>
          </ac:spMkLst>
        </pc:spChg>
        <pc:spChg chg="add mod">
          <ac:chgData name="#CHEN LEQUN#" userId="90a8a175-d657-4dda-89a3-bc5955d2ff09" providerId="ADAL" clId="{510F83EB-8B13-4D17-8562-E6AD432C4950}" dt="2023-08-10T15:29:42.051" v="2234" actId="20577"/>
          <ac:spMkLst>
            <pc:docMk/>
            <pc:sldMk cId="528636511" sldId="263"/>
            <ac:spMk id="16" creationId="{BBF8C1C4-FDDE-D29E-CCFA-9DDF928645E6}"/>
          </ac:spMkLst>
        </pc:spChg>
        <pc:spChg chg="add mod">
          <ac:chgData name="#CHEN LEQUN#" userId="90a8a175-d657-4dda-89a3-bc5955d2ff09" providerId="ADAL" clId="{510F83EB-8B13-4D17-8562-E6AD432C4950}" dt="2023-08-10T16:20:28.844" v="3222" actId="207"/>
          <ac:spMkLst>
            <pc:docMk/>
            <pc:sldMk cId="528636511" sldId="263"/>
            <ac:spMk id="17" creationId="{40EED38D-7294-948C-7C16-6E919983B9DC}"/>
          </ac:spMkLst>
        </pc:spChg>
        <pc:grpChg chg="add del mod">
          <ac:chgData name="#CHEN LEQUN#" userId="90a8a175-d657-4dda-89a3-bc5955d2ff09" providerId="ADAL" clId="{510F83EB-8B13-4D17-8562-E6AD432C4950}" dt="2023-08-10T13:49:36.888" v="1120" actId="478"/>
          <ac:grpSpMkLst>
            <pc:docMk/>
            <pc:sldMk cId="528636511" sldId="263"/>
            <ac:grpSpMk id="6" creationId="{97D11431-B966-6151-A517-E2ECA66ED8D3}"/>
          </ac:grpSpMkLst>
        </pc:grpChg>
        <pc:picChg chg="add mod">
          <ac:chgData name="#CHEN LEQUN#" userId="90a8a175-d657-4dda-89a3-bc5955d2ff09" providerId="ADAL" clId="{510F83EB-8B13-4D17-8562-E6AD432C4950}" dt="2023-08-10T13:41:34.319" v="1070" actId="1076"/>
          <ac:picMkLst>
            <pc:docMk/>
            <pc:sldMk cId="528636511" sldId="263"/>
            <ac:picMk id="3" creationId="{E04D9761-B545-F453-8E0A-13CC1A259770}"/>
          </ac:picMkLst>
        </pc:picChg>
        <pc:picChg chg="mod">
          <ac:chgData name="#CHEN LEQUN#" userId="90a8a175-d657-4dda-89a3-bc5955d2ff09" providerId="ADAL" clId="{510F83EB-8B13-4D17-8562-E6AD432C4950}" dt="2023-08-10T13:41:57.389" v="1071"/>
          <ac:picMkLst>
            <pc:docMk/>
            <pc:sldMk cId="528636511" sldId="263"/>
            <ac:picMk id="7" creationId="{7535BD77-0268-DC61-8273-A9A5FE84A690}"/>
          </ac:picMkLst>
        </pc:picChg>
        <pc:picChg chg="add del mod">
          <ac:chgData name="#CHEN LEQUN#" userId="90a8a175-d657-4dda-89a3-bc5955d2ff09" providerId="ADAL" clId="{510F83EB-8B13-4D17-8562-E6AD432C4950}" dt="2023-08-10T13:43:53.311" v="1085" actId="478"/>
          <ac:picMkLst>
            <pc:docMk/>
            <pc:sldMk cId="528636511" sldId="263"/>
            <ac:picMk id="11" creationId="{C905DFC7-2928-7D50-AFFC-6686F3CCBA41}"/>
          </ac:picMkLst>
        </pc:picChg>
        <pc:picChg chg="add mod modCrop">
          <ac:chgData name="#CHEN LEQUN#" userId="90a8a175-d657-4dda-89a3-bc5955d2ff09" providerId="ADAL" clId="{510F83EB-8B13-4D17-8562-E6AD432C4950}" dt="2023-08-10T16:21:00.592" v="3249" actId="1076"/>
          <ac:picMkLst>
            <pc:docMk/>
            <pc:sldMk cId="528636511" sldId="263"/>
            <ac:picMk id="13" creationId="{3316229B-B452-5A29-5AED-CD5FB8455825}"/>
          </ac:picMkLst>
        </pc:picChg>
        <pc:cxnChg chg="mod">
          <ac:chgData name="#CHEN LEQUN#" userId="90a8a175-d657-4dda-89a3-bc5955d2ff09" providerId="ADAL" clId="{510F83EB-8B13-4D17-8562-E6AD432C4950}" dt="2023-08-10T13:41:57.389" v="1071"/>
          <ac:cxnSpMkLst>
            <pc:docMk/>
            <pc:sldMk cId="528636511" sldId="263"/>
            <ac:cxnSpMk id="9" creationId="{9C3DCBDC-42A5-99CB-C0FF-B42BDCB63655}"/>
          </ac:cxnSpMkLst>
        </pc:cxnChg>
      </pc:sldChg>
      <pc:sldChg chg="addSp delSp modSp new mod ord modNotesTx">
        <pc:chgData name="#CHEN LEQUN#" userId="90a8a175-d657-4dda-89a3-bc5955d2ff09" providerId="ADAL" clId="{510F83EB-8B13-4D17-8562-E6AD432C4950}" dt="2023-08-11T10:47:35.936" v="4304" actId="33524"/>
        <pc:sldMkLst>
          <pc:docMk/>
          <pc:sldMk cId="3964787806" sldId="264"/>
        </pc:sldMkLst>
        <pc:spChg chg="add mod">
          <ac:chgData name="#CHEN LEQUN#" userId="90a8a175-d657-4dda-89a3-bc5955d2ff09" providerId="ADAL" clId="{510F83EB-8B13-4D17-8562-E6AD432C4950}" dt="2023-08-10T15:04:27.576" v="1664" actId="20577"/>
          <ac:spMkLst>
            <pc:docMk/>
            <pc:sldMk cId="3964787806" sldId="264"/>
            <ac:spMk id="13" creationId="{FFBDF9F8-B5E6-3160-50A8-E1730F92E890}"/>
          </ac:spMkLst>
        </pc:spChg>
        <pc:spChg chg="add mod">
          <ac:chgData name="#CHEN LEQUN#" userId="90a8a175-d657-4dda-89a3-bc5955d2ff09" providerId="ADAL" clId="{510F83EB-8B13-4D17-8562-E6AD432C4950}" dt="2023-08-10T14:15:34.427" v="1311"/>
          <ac:spMkLst>
            <pc:docMk/>
            <pc:sldMk cId="3964787806" sldId="264"/>
            <ac:spMk id="15" creationId="{C8B624D2-72C7-5FCA-371F-872FF7BCF362}"/>
          </ac:spMkLst>
        </pc:spChg>
        <pc:spChg chg="add mod">
          <ac:chgData name="#CHEN LEQUN#" userId="90a8a175-d657-4dda-89a3-bc5955d2ff09" providerId="ADAL" clId="{510F83EB-8B13-4D17-8562-E6AD432C4950}" dt="2023-08-10T14:15:34.427" v="1311"/>
          <ac:spMkLst>
            <pc:docMk/>
            <pc:sldMk cId="3964787806" sldId="264"/>
            <ac:spMk id="16" creationId="{7E96EEBE-E5B9-EDD8-2E81-6D4DD2411DAA}"/>
          </ac:spMkLst>
        </pc:spChg>
        <pc:spChg chg="add del mod">
          <ac:chgData name="#CHEN LEQUN#" userId="90a8a175-d657-4dda-89a3-bc5955d2ff09" providerId="ADAL" clId="{510F83EB-8B13-4D17-8562-E6AD432C4950}" dt="2023-08-10T14:15:50.998" v="1315"/>
          <ac:spMkLst>
            <pc:docMk/>
            <pc:sldMk cId="3964787806" sldId="264"/>
            <ac:spMk id="18" creationId="{19B18D42-2815-7BC1-6970-6660CA98CED2}"/>
          </ac:spMkLst>
        </pc:spChg>
        <pc:spChg chg="add mod">
          <ac:chgData name="#CHEN LEQUN#" userId="90a8a175-d657-4dda-89a3-bc5955d2ff09" providerId="ADAL" clId="{510F83EB-8B13-4D17-8562-E6AD432C4950}" dt="2023-08-10T15:29:34.341" v="2230" actId="20577"/>
          <ac:spMkLst>
            <pc:docMk/>
            <pc:sldMk cId="3964787806" sldId="264"/>
            <ac:spMk id="20" creationId="{740BA204-58F2-313D-01B1-6D9E466402BC}"/>
          </ac:spMkLst>
        </pc:spChg>
        <pc:grpChg chg="add mod">
          <ac:chgData name="#CHEN LEQUN#" userId="90a8a175-d657-4dda-89a3-bc5955d2ff09" providerId="ADAL" clId="{510F83EB-8B13-4D17-8562-E6AD432C4950}" dt="2023-08-10T14:15:34.427" v="1311"/>
          <ac:grpSpMkLst>
            <pc:docMk/>
            <pc:sldMk cId="3964787806" sldId="264"/>
            <ac:grpSpMk id="14" creationId="{F3F3365D-3A83-2247-AF98-9185E2C2506F}"/>
          </ac:grpSpMkLst>
        </pc:grpChg>
        <pc:graphicFrameChg chg="add del mod">
          <ac:chgData name="#CHEN LEQUN#" userId="90a8a175-d657-4dda-89a3-bc5955d2ff09" providerId="ADAL" clId="{510F83EB-8B13-4D17-8562-E6AD432C4950}" dt="2023-08-10T14:15:50.998" v="1315"/>
          <ac:graphicFrameMkLst>
            <pc:docMk/>
            <pc:sldMk cId="3964787806" sldId="264"/>
            <ac:graphicFrameMk id="17" creationId="{36258EF4-1A4B-088F-8ACD-0065298F2826}"/>
          </ac:graphicFrameMkLst>
        </pc:graphicFrameChg>
        <pc:graphicFrameChg chg="add del mod">
          <ac:chgData name="#CHEN LEQUN#" userId="90a8a175-d657-4dda-89a3-bc5955d2ff09" providerId="ADAL" clId="{510F83EB-8B13-4D17-8562-E6AD432C4950}" dt="2023-08-10T15:04:26.975" v="1663" actId="478"/>
          <ac:graphicFrameMkLst>
            <pc:docMk/>
            <pc:sldMk cId="3964787806" sldId="264"/>
            <ac:graphicFrameMk id="19" creationId="{6A97B4CD-FB08-D9AE-8F29-DB04AED496FF}"/>
          </ac:graphicFrameMkLst>
        </pc:graphicFrameChg>
        <pc:picChg chg="add del mod modCrop">
          <ac:chgData name="#CHEN LEQUN#" userId="90a8a175-d657-4dda-89a3-bc5955d2ff09" providerId="ADAL" clId="{510F83EB-8B13-4D17-8562-E6AD432C4950}" dt="2023-08-10T14:02:06.367" v="1244" actId="478"/>
          <ac:picMkLst>
            <pc:docMk/>
            <pc:sldMk cId="3964787806" sldId="264"/>
            <ac:picMk id="3" creationId="{CE5FDB3B-B5BC-7E71-5216-D1D779599A7E}"/>
          </ac:picMkLst>
        </pc:picChg>
        <pc:picChg chg="add del mod">
          <ac:chgData name="#CHEN LEQUN#" userId="90a8a175-d657-4dda-89a3-bc5955d2ff09" providerId="ADAL" clId="{510F83EB-8B13-4D17-8562-E6AD432C4950}" dt="2023-08-10T14:03:47.217" v="1265" actId="478"/>
          <ac:picMkLst>
            <pc:docMk/>
            <pc:sldMk cId="3964787806" sldId="264"/>
            <ac:picMk id="4" creationId="{AC646365-1388-6978-C057-39166660EEC4}"/>
          </ac:picMkLst>
        </pc:picChg>
        <pc:picChg chg="add del mod">
          <ac:chgData name="#CHEN LEQUN#" userId="90a8a175-d657-4dda-89a3-bc5955d2ff09" providerId="ADAL" clId="{510F83EB-8B13-4D17-8562-E6AD432C4950}" dt="2023-08-10T14:03:47.727" v="1266" actId="478"/>
          <ac:picMkLst>
            <pc:docMk/>
            <pc:sldMk cId="3964787806" sldId="264"/>
            <ac:picMk id="6" creationId="{560BD246-BC38-D5DE-ED12-E41070539ACE}"/>
          </ac:picMkLst>
        </pc:picChg>
        <pc:picChg chg="add del mod">
          <ac:chgData name="#CHEN LEQUN#" userId="90a8a175-d657-4dda-89a3-bc5955d2ff09" providerId="ADAL" clId="{510F83EB-8B13-4D17-8562-E6AD432C4950}" dt="2023-08-10T14:13:35.336" v="1272" actId="478"/>
          <ac:picMkLst>
            <pc:docMk/>
            <pc:sldMk cId="3964787806" sldId="264"/>
            <ac:picMk id="8" creationId="{E08C3CD1-6926-FF45-BDAC-A2A4547CEF4F}"/>
          </ac:picMkLst>
        </pc:picChg>
        <pc:picChg chg="add del mod">
          <ac:chgData name="#CHEN LEQUN#" userId="90a8a175-d657-4dda-89a3-bc5955d2ff09" providerId="ADAL" clId="{510F83EB-8B13-4D17-8562-E6AD432C4950}" dt="2023-08-10T14:13:43.819" v="1278" actId="478"/>
          <ac:picMkLst>
            <pc:docMk/>
            <pc:sldMk cId="3964787806" sldId="264"/>
            <ac:picMk id="10" creationId="{61F66DBF-6873-C00C-2DCC-34DDDBDAE964}"/>
          </ac:picMkLst>
        </pc:picChg>
        <pc:picChg chg="add mod">
          <ac:chgData name="#CHEN LEQUN#" userId="90a8a175-d657-4dda-89a3-bc5955d2ff09" providerId="ADAL" clId="{510F83EB-8B13-4D17-8562-E6AD432C4950}" dt="2023-08-10T14:17:44.049" v="1390" actId="14100"/>
          <ac:picMkLst>
            <pc:docMk/>
            <pc:sldMk cId="3964787806" sldId="264"/>
            <ac:picMk id="12" creationId="{628049D7-70D4-BA57-B21F-CD19F4D9E3BD}"/>
          </ac:picMkLst>
        </pc:picChg>
      </pc:sldChg>
      <pc:sldChg chg="addSp modSp new mod modNotesTx">
        <pc:chgData name="#CHEN LEQUN#" userId="90a8a175-d657-4dda-89a3-bc5955d2ff09" providerId="ADAL" clId="{510F83EB-8B13-4D17-8562-E6AD432C4950}" dt="2023-08-11T10:49:30.396" v="4456" actId="20577"/>
        <pc:sldMkLst>
          <pc:docMk/>
          <pc:sldMk cId="1299511197" sldId="265"/>
        </pc:sldMkLst>
        <pc:spChg chg="add mod">
          <ac:chgData name="#CHEN LEQUN#" userId="90a8a175-d657-4dda-89a3-bc5955d2ff09" providerId="ADAL" clId="{510F83EB-8B13-4D17-8562-E6AD432C4950}" dt="2023-08-10T15:05:48.311" v="1676" actId="20577"/>
          <ac:spMkLst>
            <pc:docMk/>
            <pc:sldMk cId="1299511197" sldId="265"/>
            <ac:spMk id="4" creationId="{AAEC7A8B-E41D-90AB-E267-23F8B72D54BA}"/>
          </ac:spMkLst>
        </pc:spChg>
        <pc:spChg chg="add mod">
          <ac:chgData name="#CHEN LEQUN#" userId="90a8a175-d657-4dda-89a3-bc5955d2ff09" providerId="ADAL" clId="{510F83EB-8B13-4D17-8562-E6AD432C4950}" dt="2023-08-10T15:29:52.640" v="2237" actId="403"/>
          <ac:spMkLst>
            <pc:docMk/>
            <pc:sldMk cId="1299511197" sldId="265"/>
            <ac:spMk id="5" creationId="{7B4A8058-1EAB-CB75-1B0F-E588870DB401}"/>
          </ac:spMkLst>
        </pc:spChg>
        <pc:picChg chg="add mod">
          <ac:chgData name="#CHEN LEQUN#" userId="90a8a175-d657-4dda-89a3-bc5955d2ff09" providerId="ADAL" clId="{510F83EB-8B13-4D17-8562-E6AD432C4950}" dt="2023-08-10T14:58:44.933" v="1511" actId="1076"/>
          <ac:picMkLst>
            <pc:docMk/>
            <pc:sldMk cId="1299511197" sldId="265"/>
            <ac:picMk id="3" creationId="{62907B10-6716-6F1C-7096-C6EA0D4624A6}"/>
          </ac:picMkLst>
        </pc:picChg>
      </pc:sldChg>
      <pc:sldChg chg="addSp delSp modSp new mod modNotesTx">
        <pc:chgData name="#CHEN LEQUN#" userId="90a8a175-d657-4dda-89a3-bc5955d2ff09" providerId="ADAL" clId="{510F83EB-8B13-4D17-8562-E6AD432C4950}" dt="2023-08-11T13:01:08.991" v="4479"/>
        <pc:sldMkLst>
          <pc:docMk/>
          <pc:sldMk cId="255888713" sldId="266"/>
        </pc:sldMkLst>
        <pc:spChg chg="add mod">
          <ac:chgData name="#CHEN LEQUN#" userId="90a8a175-d657-4dda-89a3-bc5955d2ff09" providerId="ADAL" clId="{510F83EB-8B13-4D17-8562-E6AD432C4950}" dt="2023-08-10T15:05:54.578" v="1681" actId="20577"/>
          <ac:spMkLst>
            <pc:docMk/>
            <pc:sldMk cId="255888713" sldId="266"/>
            <ac:spMk id="4" creationId="{8B1A1FA6-BF72-4E28-2C7D-1F186D7B9784}"/>
          </ac:spMkLst>
        </pc:spChg>
        <pc:spChg chg="add mod">
          <ac:chgData name="#CHEN LEQUN#" userId="90a8a175-d657-4dda-89a3-bc5955d2ff09" providerId="ADAL" clId="{510F83EB-8B13-4D17-8562-E6AD432C4950}" dt="2023-08-10T15:25:12.487" v="2223" actId="1076"/>
          <ac:spMkLst>
            <pc:docMk/>
            <pc:sldMk cId="255888713" sldId="266"/>
            <ac:spMk id="8" creationId="{B162968C-957C-BAD5-E0DD-0B4E6473B1FD}"/>
          </ac:spMkLst>
        </pc:spChg>
        <pc:spChg chg="add mod">
          <ac:chgData name="#CHEN LEQUN#" userId="90a8a175-d657-4dda-89a3-bc5955d2ff09" providerId="ADAL" clId="{510F83EB-8B13-4D17-8562-E6AD432C4950}" dt="2023-08-10T15:29:56.791" v="2239" actId="20577"/>
          <ac:spMkLst>
            <pc:docMk/>
            <pc:sldMk cId="255888713" sldId="266"/>
            <ac:spMk id="10" creationId="{219A48D4-9C86-EA2D-0B25-23ADC1DA2A36}"/>
          </ac:spMkLst>
        </pc:spChg>
        <pc:graphicFrameChg chg="add mod modGraphic">
          <ac:chgData name="#CHEN LEQUN#" userId="90a8a175-d657-4dda-89a3-bc5955d2ff09" providerId="ADAL" clId="{510F83EB-8B13-4D17-8562-E6AD432C4950}" dt="2023-08-10T16:21:44.515" v="3258" actId="14734"/>
          <ac:graphicFrameMkLst>
            <pc:docMk/>
            <pc:sldMk cId="255888713" sldId="266"/>
            <ac:graphicFrameMk id="7" creationId="{C8D7DF79-3A32-51B6-153B-93B230BBAFE9}"/>
          </ac:graphicFrameMkLst>
        </pc:graphicFrameChg>
        <pc:picChg chg="add del mod">
          <ac:chgData name="#CHEN LEQUN#" userId="90a8a175-d657-4dda-89a3-bc5955d2ff09" providerId="ADAL" clId="{510F83EB-8B13-4D17-8562-E6AD432C4950}" dt="2023-08-10T15:00:09.206" v="1552" actId="478"/>
          <ac:picMkLst>
            <pc:docMk/>
            <pc:sldMk cId="255888713" sldId="266"/>
            <ac:picMk id="3" creationId="{53FE4AB8-FA6F-174F-D4E2-DA69B538DAB8}"/>
          </ac:picMkLst>
        </pc:picChg>
        <pc:picChg chg="add mod">
          <ac:chgData name="#CHEN LEQUN#" userId="90a8a175-d657-4dda-89a3-bc5955d2ff09" providerId="ADAL" clId="{510F83EB-8B13-4D17-8562-E6AD432C4950}" dt="2023-08-10T15:07:42.247" v="1759" actId="1076"/>
          <ac:picMkLst>
            <pc:docMk/>
            <pc:sldMk cId="255888713" sldId="266"/>
            <ac:picMk id="5" creationId="{C163A571-CEB4-6149-A73D-C9F07A66F07B}"/>
          </ac:picMkLst>
        </pc:picChg>
        <pc:picChg chg="add mod">
          <ac:chgData name="#CHEN LEQUN#" userId="90a8a175-d657-4dda-89a3-bc5955d2ff09" providerId="ADAL" clId="{510F83EB-8B13-4D17-8562-E6AD432C4950}" dt="2023-08-10T14:59:52.479" v="1544"/>
          <ac:picMkLst>
            <pc:docMk/>
            <pc:sldMk cId="255888713" sldId="266"/>
            <ac:picMk id="6" creationId="{EC80F3A8-6D89-8CBE-92A3-FD91E5EAB122}"/>
          </ac:picMkLst>
        </pc:picChg>
        <pc:picChg chg="add del mod">
          <ac:chgData name="#CHEN LEQUN#" userId="90a8a175-d657-4dda-89a3-bc5955d2ff09" providerId="ADAL" clId="{510F83EB-8B13-4D17-8562-E6AD432C4950}" dt="2023-08-10T15:08:26.761" v="1794" actId="478"/>
          <ac:picMkLst>
            <pc:docMk/>
            <pc:sldMk cId="255888713" sldId="266"/>
            <ac:picMk id="11" creationId="{5F0D15D1-716D-6031-43CF-2F19E11EA246}"/>
          </ac:picMkLst>
        </pc:picChg>
      </pc:sldChg>
      <pc:sldChg chg="addSp delSp modSp new mod modNotesTx">
        <pc:chgData name="#CHEN LEQUN#" userId="90a8a175-d657-4dda-89a3-bc5955d2ff09" providerId="ADAL" clId="{510F83EB-8B13-4D17-8562-E6AD432C4950}" dt="2023-08-11T13:02:17.359" v="4484"/>
        <pc:sldMkLst>
          <pc:docMk/>
          <pc:sldMk cId="3896249250" sldId="267"/>
        </pc:sldMkLst>
        <pc:spChg chg="add mod">
          <ac:chgData name="#CHEN LEQUN#" userId="90a8a175-d657-4dda-89a3-bc5955d2ff09" providerId="ADAL" clId="{510F83EB-8B13-4D17-8562-E6AD432C4950}" dt="2023-08-10T15:08:44.835" v="1802"/>
          <ac:spMkLst>
            <pc:docMk/>
            <pc:sldMk cId="3896249250" sldId="267"/>
            <ac:spMk id="5" creationId="{7EF68F82-9C18-7681-EB39-3FA2534F4131}"/>
          </ac:spMkLst>
        </pc:spChg>
        <pc:spChg chg="add mod">
          <ac:chgData name="#CHEN LEQUN#" userId="90a8a175-d657-4dda-89a3-bc5955d2ff09" providerId="ADAL" clId="{510F83EB-8B13-4D17-8562-E6AD432C4950}" dt="2023-08-10T15:30:01.611" v="2241" actId="20577"/>
          <ac:spMkLst>
            <pc:docMk/>
            <pc:sldMk cId="3896249250" sldId="267"/>
            <ac:spMk id="6" creationId="{5655BBB2-F761-EB3E-9228-E6F317807947}"/>
          </ac:spMkLst>
        </pc:spChg>
        <pc:picChg chg="add mod">
          <ac:chgData name="#CHEN LEQUN#" userId="90a8a175-d657-4dda-89a3-bc5955d2ff09" providerId="ADAL" clId="{510F83EB-8B13-4D17-8562-E6AD432C4950}" dt="2023-08-10T15:10:22.437" v="1835" actId="1076"/>
          <ac:picMkLst>
            <pc:docMk/>
            <pc:sldMk cId="3896249250" sldId="267"/>
            <ac:picMk id="3" creationId="{AF4D5480-B1D7-0E56-2884-1ABA1BAF7CC0}"/>
          </ac:picMkLst>
        </pc:picChg>
        <pc:picChg chg="add del mod">
          <ac:chgData name="#CHEN LEQUN#" userId="90a8a175-d657-4dda-89a3-bc5955d2ff09" providerId="ADAL" clId="{510F83EB-8B13-4D17-8562-E6AD432C4950}" dt="2023-08-10T15:00:35.166" v="1565" actId="478"/>
          <ac:picMkLst>
            <pc:docMk/>
            <pc:sldMk cId="3896249250" sldId="267"/>
            <ac:picMk id="4" creationId="{67DBDA73-3351-B650-BDB7-9450638D16E6}"/>
          </ac:picMkLst>
        </pc:picChg>
      </pc:sldChg>
      <pc:sldChg chg="addSp modSp new mod modNotesTx">
        <pc:chgData name="#CHEN LEQUN#" userId="90a8a175-d657-4dda-89a3-bc5955d2ff09" providerId="ADAL" clId="{510F83EB-8B13-4D17-8562-E6AD432C4950}" dt="2023-08-11T13:07:34.874" v="4492"/>
        <pc:sldMkLst>
          <pc:docMk/>
          <pc:sldMk cId="313397118" sldId="268"/>
        </pc:sldMkLst>
        <pc:spChg chg="add mod">
          <ac:chgData name="#CHEN LEQUN#" userId="90a8a175-d657-4dda-89a3-bc5955d2ff09" providerId="ADAL" clId="{510F83EB-8B13-4D17-8562-E6AD432C4950}" dt="2023-08-10T15:08:46.364" v="1803"/>
          <ac:spMkLst>
            <pc:docMk/>
            <pc:sldMk cId="313397118" sldId="268"/>
            <ac:spMk id="4" creationId="{0FC91E3D-7640-D0A5-3D36-17BDA0B38074}"/>
          </ac:spMkLst>
        </pc:spChg>
        <pc:spChg chg="add mod">
          <ac:chgData name="#CHEN LEQUN#" userId="90a8a175-d657-4dda-89a3-bc5955d2ff09" providerId="ADAL" clId="{510F83EB-8B13-4D17-8562-E6AD432C4950}" dt="2023-08-10T16:19:53.615" v="3217" actId="207"/>
          <ac:spMkLst>
            <pc:docMk/>
            <pc:sldMk cId="313397118" sldId="268"/>
            <ac:spMk id="5" creationId="{DC96917B-F065-B5F8-F96A-894ECDFFA819}"/>
          </ac:spMkLst>
        </pc:spChg>
        <pc:picChg chg="add mod">
          <ac:chgData name="#CHEN LEQUN#" userId="90a8a175-d657-4dda-89a3-bc5955d2ff09" providerId="ADAL" clId="{510F83EB-8B13-4D17-8562-E6AD432C4950}" dt="2023-08-10T15:11:17.429" v="1847" actId="1076"/>
          <ac:picMkLst>
            <pc:docMk/>
            <pc:sldMk cId="313397118" sldId="268"/>
            <ac:picMk id="3" creationId="{2B009E03-A8E1-7E13-99C3-C8B430B83AA6}"/>
          </ac:picMkLst>
        </pc:picChg>
      </pc:sldChg>
      <pc:sldChg chg="addSp modSp new mod ord modNotesTx">
        <pc:chgData name="#CHEN LEQUN#" userId="90a8a175-d657-4dda-89a3-bc5955d2ff09" providerId="ADAL" clId="{510F83EB-8B13-4D17-8562-E6AD432C4950}" dt="2023-08-11T13:08:42.925" v="4496"/>
        <pc:sldMkLst>
          <pc:docMk/>
          <pc:sldMk cId="2877097345" sldId="269"/>
        </pc:sldMkLst>
        <pc:spChg chg="add mod">
          <ac:chgData name="#CHEN LEQUN#" userId="90a8a175-d657-4dda-89a3-bc5955d2ff09" providerId="ADAL" clId="{510F83EB-8B13-4D17-8562-E6AD432C4950}" dt="2023-08-10T16:13:17.792" v="3125" actId="1076"/>
          <ac:spMkLst>
            <pc:docMk/>
            <pc:sldMk cId="2877097345" sldId="269"/>
            <ac:spMk id="4" creationId="{CD690709-1C1A-475A-B4C8-C039C1B538E9}"/>
          </ac:spMkLst>
        </pc:spChg>
        <pc:spChg chg="add mod">
          <ac:chgData name="#CHEN LEQUN#" userId="90a8a175-d657-4dda-89a3-bc5955d2ff09" providerId="ADAL" clId="{510F83EB-8B13-4D17-8562-E6AD432C4950}" dt="2023-08-11T12:59:28.707" v="4465" actId="20577"/>
          <ac:spMkLst>
            <pc:docMk/>
            <pc:sldMk cId="2877097345" sldId="269"/>
            <ac:spMk id="6" creationId="{91DA4A04-1BB3-C554-429D-5B7C4E63220E}"/>
          </ac:spMkLst>
        </pc:spChg>
        <pc:spChg chg="add mod ord">
          <ac:chgData name="#CHEN LEQUN#" userId="90a8a175-d657-4dda-89a3-bc5955d2ff09" providerId="ADAL" clId="{510F83EB-8B13-4D17-8562-E6AD432C4950}" dt="2023-08-10T16:19:38.081" v="3215" actId="207"/>
          <ac:spMkLst>
            <pc:docMk/>
            <pc:sldMk cId="2877097345" sldId="269"/>
            <ac:spMk id="8" creationId="{D73229FA-5EB4-40D3-6629-4DC622A5E18D}"/>
          </ac:spMkLst>
        </pc:spChg>
        <pc:spChg chg="add mod">
          <ac:chgData name="#CHEN LEQUN#" userId="90a8a175-d657-4dda-89a3-bc5955d2ff09" providerId="ADAL" clId="{510F83EB-8B13-4D17-8562-E6AD432C4950}" dt="2023-08-10T16:19:27.080" v="3212" actId="14100"/>
          <ac:spMkLst>
            <pc:docMk/>
            <pc:sldMk cId="2877097345" sldId="269"/>
            <ac:spMk id="9" creationId="{00252D42-EB49-D183-E7F0-02EB3136E15D}"/>
          </ac:spMkLst>
        </pc:spChg>
        <pc:picChg chg="add mod">
          <ac:chgData name="#CHEN LEQUN#" userId="90a8a175-d657-4dda-89a3-bc5955d2ff09" providerId="ADAL" clId="{510F83EB-8B13-4D17-8562-E6AD432C4950}" dt="2023-08-10T16:17:36.309" v="3146" actId="1076"/>
          <ac:picMkLst>
            <pc:docMk/>
            <pc:sldMk cId="2877097345" sldId="269"/>
            <ac:picMk id="3" creationId="{38C0D9B4-69CB-6CF3-CA4C-0AD9A7087D98}"/>
          </ac:picMkLst>
        </pc:picChg>
      </pc:sldChg>
      <pc:sldChg chg="addSp delSp modSp add mod modNotesTx">
        <pc:chgData name="#CHEN LEQUN#" userId="90a8a175-d657-4dda-89a3-bc5955d2ff09" providerId="ADAL" clId="{510F83EB-8B13-4D17-8562-E6AD432C4950}" dt="2023-08-11T10:41:44.481" v="3909" actId="20577"/>
        <pc:sldMkLst>
          <pc:docMk/>
          <pc:sldMk cId="1957892337" sldId="270"/>
        </pc:sldMkLst>
        <pc:spChg chg="del">
          <ac:chgData name="#CHEN LEQUN#" userId="90a8a175-d657-4dda-89a3-bc5955d2ff09" providerId="ADAL" clId="{510F83EB-8B13-4D17-8562-E6AD432C4950}" dt="2023-08-10T15:12:34.105" v="1870" actId="478"/>
          <ac:spMkLst>
            <pc:docMk/>
            <pc:sldMk cId="1957892337" sldId="270"/>
            <ac:spMk id="2" creationId="{D955FB7C-9B0C-AD4F-48D8-91A65CF1B6CC}"/>
          </ac:spMkLst>
        </pc:spChg>
        <pc:spChg chg="del">
          <ac:chgData name="#CHEN LEQUN#" userId="90a8a175-d657-4dda-89a3-bc5955d2ff09" providerId="ADAL" clId="{510F83EB-8B13-4D17-8562-E6AD432C4950}" dt="2023-08-10T15:12:26.986" v="1867" actId="478"/>
          <ac:spMkLst>
            <pc:docMk/>
            <pc:sldMk cId="1957892337" sldId="270"/>
            <ac:spMk id="6" creationId="{2FD781F0-68CF-92D3-A685-37D2CB7FA6CF}"/>
          </ac:spMkLst>
        </pc:spChg>
        <pc:spChg chg="del">
          <ac:chgData name="#CHEN LEQUN#" userId="90a8a175-d657-4dda-89a3-bc5955d2ff09" providerId="ADAL" clId="{510F83EB-8B13-4D17-8562-E6AD432C4950}" dt="2023-08-10T15:12:35.066" v="1871" actId="478"/>
          <ac:spMkLst>
            <pc:docMk/>
            <pc:sldMk cId="1957892337" sldId="270"/>
            <ac:spMk id="7" creationId="{BBA69ECE-75DD-4C2F-BC42-07D15345828C}"/>
          </ac:spMkLst>
        </pc:spChg>
        <pc:spChg chg="mod">
          <ac:chgData name="#CHEN LEQUN#" userId="90a8a175-d657-4dda-89a3-bc5955d2ff09" providerId="ADAL" clId="{510F83EB-8B13-4D17-8562-E6AD432C4950}" dt="2023-08-10T15:15:29.515" v="1995" actId="20577"/>
          <ac:spMkLst>
            <pc:docMk/>
            <pc:sldMk cId="1957892337" sldId="270"/>
            <ac:spMk id="11" creationId="{00EBFF61-91DF-32A5-527E-D085A319DC8D}"/>
          </ac:spMkLst>
        </pc:spChg>
        <pc:spChg chg="del">
          <ac:chgData name="#CHEN LEQUN#" userId="90a8a175-d657-4dda-89a3-bc5955d2ff09" providerId="ADAL" clId="{510F83EB-8B13-4D17-8562-E6AD432C4950}" dt="2023-08-10T15:12:26.145" v="1866" actId="478"/>
          <ac:spMkLst>
            <pc:docMk/>
            <pc:sldMk cId="1957892337" sldId="270"/>
            <ac:spMk id="14" creationId="{90ED7F9D-C776-414C-E4E9-AB68E23BD24D}"/>
          </ac:spMkLst>
        </pc:spChg>
        <pc:spChg chg="del">
          <ac:chgData name="#CHEN LEQUN#" userId="90a8a175-d657-4dda-89a3-bc5955d2ff09" providerId="ADAL" clId="{510F83EB-8B13-4D17-8562-E6AD432C4950}" dt="2023-08-10T15:12:34.105" v="1870" actId="478"/>
          <ac:spMkLst>
            <pc:docMk/>
            <pc:sldMk cId="1957892337" sldId="270"/>
            <ac:spMk id="18" creationId="{DBCA5426-ED52-6F49-9D06-3065E1F0B3CF}"/>
          </ac:spMkLst>
        </pc:spChg>
        <pc:spChg chg="del">
          <ac:chgData name="#CHEN LEQUN#" userId="90a8a175-d657-4dda-89a3-bc5955d2ff09" providerId="ADAL" clId="{510F83EB-8B13-4D17-8562-E6AD432C4950}" dt="2023-08-10T15:12:34.105" v="1870" actId="478"/>
          <ac:spMkLst>
            <pc:docMk/>
            <pc:sldMk cId="1957892337" sldId="270"/>
            <ac:spMk id="26" creationId="{CC373069-DC27-D440-F93A-6F8D2E21FF6F}"/>
          </ac:spMkLst>
        </pc:spChg>
        <pc:spChg chg="del">
          <ac:chgData name="#CHEN LEQUN#" userId="90a8a175-d657-4dda-89a3-bc5955d2ff09" providerId="ADAL" clId="{510F83EB-8B13-4D17-8562-E6AD432C4950}" dt="2023-08-10T15:12:34.105" v="1870" actId="478"/>
          <ac:spMkLst>
            <pc:docMk/>
            <pc:sldMk cId="1957892337" sldId="270"/>
            <ac:spMk id="27" creationId="{F1DE9227-6769-8957-50F7-1B9BFEBA22AC}"/>
          </ac:spMkLst>
        </pc:spChg>
        <pc:spChg chg="del">
          <ac:chgData name="#CHEN LEQUN#" userId="90a8a175-d657-4dda-89a3-bc5955d2ff09" providerId="ADAL" clId="{510F83EB-8B13-4D17-8562-E6AD432C4950}" dt="2023-08-10T15:12:30.290" v="1869" actId="478"/>
          <ac:spMkLst>
            <pc:docMk/>
            <pc:sldMk cId="1957892337" sldId="270"/>
            <ac:spMk id="30" creationId="{A440F8BE-03B1-9BA3-C3E6-CD5A037AFC26}"/>
          </ac:spMkLst>
        </pc:spChg>
        <pc:spChg chg="del">
          <ac:chgData name="#CHEN LEQUN#" userId="90a8a175-d657-4dda-89a3-bc5955d2ff09" providerId="ADAL" clId="{510F83EB-8B13-4D17-8562-E6AD432C4950}" dt="2023-08-10T15:12:30.290" v="1869" actId="478"/>
          <ac:spMkLst>
            <pc:docMk/>
            <pc:sldMk cId="1957892337" sldId="270"/>
            <ac:spMk id="31" creationId="{6925409A-67BF-2BE0-1873-90896DF8C798}"/>
          </ac:spMkLst>
        </pc:spChg>
        <pc:picChg chg="add mod">
          <ac:chgData name="#CHEN LEQUN#" userId="90a8a175-d657-4dda-89a3-bc5955d2ff09" providerId="ADAL" clId="{510F83EB-8B13-4D17-8562-E6AD432C4950}" dt="2023-08-10T15:12:48.386" v="1877" actId="1076"/>
          <ac:picMkLst>
            <pc:docMk/>
            <pc:sldMk cId="1957892337" sldId="270"/>
            <ac:picMk id="4" creationId="{DE0A24A9-FB7C-803E-B5FF-697441DCBF3B}"/>
          </ac:picMkLst>
        </pc:picChg>
        <pc:picChg chg="add mod">
          <ac:chgData name="#CHEN LEQUN#" userId="90a8a175-d657-4dda-89a3-bc5955d2ff09" providerId="ADAL" clId="{510F83EB-8B13-4D17-8562-E6AD432C4950}" dt="2023-08-10T15:13:56.213" v="1893" actId="1076"/>
          <ac:picMkLst>
            <pc:docMk/>
            <pc:sldMk cId="1957892337" sldId="270"/>
            <ac:picMk id="8" creationId="{33AC770A-9BBF-76A0-74CB-59A6590D8C7F}"/>
          </ac:picMkLst>
        </pc:picChg>
        <pc:picChg chg="del">
          <ac:chgData name="#CHEN LEQUN#" userId="90a8a175-d657-4dda-89a3-bc5955d2ff09" providerId="ADAL" clId="{510F83EB-8B13-4D17-8562-E6AD432C4950}" dt="2023-08-10T15:12:24.421" v="1865" actId="478"/>
          <ac:picMkLst>
            <pc:docMk/>
            <pc:sldMk cId="1957892337" sldId="270"/>
            <ac:picMk id="10" creationId="{786BBC19-19F5-985F-54B7-C0CB1A15FD44}"/>
          </ac:picMkLst>
        </pc:picChg>
        <pc:picChg chg="add mod">
          <ac:chgData name="#CHEN LEQUN#" userId="90a8a175-d657-4dda-89a3-bc5955d2ff09" providerId="ADAL" clId="{510F83EB-8B13-4D17-8562-E6AD432C4950}" dt="2023-08-10T15:14:03.393" v="1897" actId="1076"/>
          <ac:picMkLst>
            <pc:docMk/>
            <pc:sldMk cId="1957892337" sldId="270"/>
            <ac:picMk id="12" creationId="{CEE86DA6-F1F7-CA02-7043-FF8CA0826C5F}"/>
          </ac:picMkLst>
        </pc:picChg>
        <pc:picChg chg="add mod">
          <ac:chgData name="#CHEN LEQUN#" userId="90a8a175-d657-4dda-89a3-bc5955d2ff09" providerId="ADAL" clId="{510F83EB-8B13-4D17-8562-E6AD432C4950}" dt="2023-08-10T15:18:44.079" v="2070" actId="1076"/>
          <ac:picMkLst>
            <pc:docMk/>
            <pc:sldMk cId="1957892337" sldId="270"/>
            <ac:picMk id="15" creationId="{7A2FD626-71A8-56B7-B408-B5CF887DF79F}"/>
          </ac:picMkLst>
        </pc:picChg>
        <pc:picChg chg="del">
          <ac:chgData name="#CHEN LEQUN#" userId="90a8a175-d657-4dda-89a3-bc5955d2ff09" providerId="ADAL" clId="{510F83EB-8B13-4D17-8562-E6AD432C4950}" dt="2023-08-10T15:12:34.105" v="1870" actId="478"/>
          <ac:picMkLst>
            <pc:docMk/>
            <pc:sldMk cId="1957892337" sldId="270"/>
            <ac:picMk id="17" creationId="{C2D9D7A7-CF86-A0AD-C24A-33C9CAAA9AE1}"/>
          </ac:picMkLst>
        </pc:picChg>
        <pc:picChg chg="del">
          <ac:chgData name="#CHEN LEQUN#" userId="90a8a175-d657-4dda-89a3-bc5955d2ff09" providerId="ADAL" clId="{510F83EB-8B13-4D17-8562-E6AD432C4950}" dt="2023-08-10T15:12:34.105" v="1870" actId="478"/>
          <ac:picMkLst>
            <pc:docMk/>
            <pc:sldMk cId="1957892337" sldId="270"/>
            <ac:picMk id="22" creationId="{2D7D2512-1182-F2D8-5055-5DE936490102}"/>
          </ac:picMkLst>
        </pc:picChg>
        <pc:picChg chg="del">
          <ac:chgData name="#CHEN LEQUN#" userId="90a8a175-d657-4dda-89a3-bc5955d2ff09" providerId="ADAL" clId="{510F83EB-8B13-4D17-8562-E6AD432C4950}" dt="2023-08-10T15:12:27.696" v="1868" actId="478"/>
          <ac:picMkLst>
            <pc:docMk/>
            <pc:sldMk cId="1957892337" sldId="270"/>
            <ac:picMk id="24" creationId="{DCFE8FFF-02A6-B46A-BD88-D5D95B1976D4}"/>
          </ac:picMkLst>
        </pc:picChg>
      </pc:sldChg>
      <pc:sldChg chg="addSp modSp new mod modNotesTx">
        <pc:chgData name="#CHEN LEQUN#" userId="90a8a175-d657-4dda-89a3-bc5955d2ff09" providerId="ADAL" clId="{510F83EB-8B13-4D17-8562-E6AD432C4950}" dt="2023-08-11T10:44:24.807" v="3971" actId="20577"/>
        <pc:sldMkLst>
          <pc:docMk/>
          <pc:sldMk cId="3011653805" sldId="271"/>
        </pc:sldMkLst>
        <pc:spChg chg="add mod">
          <ac:chgData name="#CHEN LEQUN#" userId="90a8a175-d657-4dda-89a3-bc5955d2ff09" providerId="ADAL" clId="{510F83EB-8B13-4D17-8562-E6AD432C4950}" dt="2023-08-10T15:22:28.334" v="2193" actId="1076"/>
          <ac:spMkLst>
            <pc:docMk/>
            <pc:sldMk cId="3011653805" sldId="271"/>
            <ac:spMk id="3" creationId="{7EB44B13-26D8-0B8C-D805-3498B990E9BB}"/>
          </ac:spMkLst>
        </pc:spChg>
        <pc:spChg chg="add mod">
          <ac:chgData name="#CHEN LEQUN#" userId="90a8a175-d657-4dda-89a3-bc5955d2ff09" providerId="ADAL" clId="{510F83EB-8B13-4D17-8562-E6AD432C4950}" dt="2023-08-10T16:23:02.218" v="3259" actId="207"/>
          <ac:spMkLst>
            <pc:docMk/>
            <pc:sldMk cId="3011653805" sldId="271"/>
            <ac:spMk id="5" creationId="{07D6FE3D-12DC-0861-33AD-2A576806C2CD}"/>
          </ac:spMkLst>
        </pc:spChg>
        <pc:spChg chg="add mod ord">
          <ac:chgData name="#CHEN LEQUN#" userId="90a8a175-d657-4dda-89a3-bc5955d2ff09" providerId="ADAL" clId="{510F83EB-8B13-4D17-8562-E6AD432C4950}" dt="2023-08-10T16:23:15.351" v="3261" actId="207"/>
          <ac:spMkLst>
            <pc:docMk/>
            <pc:sldMk cId="3011653805" sldId="271"/>
            <ac:spMk id="6" creationId="{3B3D1F72-6BFE-A0E1-2CBD-627446C74E50}"/>
          </ac:spMkLst>
        </pc:spChg>
        <pc:spChg chg="add mod">
          <ac:chgData name="#CHEN LEQUN#" userId="90a8a175-d657-4dda-89a3-bc5955d2ff09" providerId="ADAL" clId="{510F83EB-8B13-4D17-8562-E6AD432C4950}" dt="2023-08-10T15:23:56.487" v="2218" actId="1076"/>
          <ac:spMkLst>
            <pc:docMk/>
            <pc:sldMk cId="3011653805" sldId="271"/>
            <ac:spMk id="7" creationId="{5C4C1B70-B925-37A5-E4F3-92D2562780D6}"/>
          </ac:spMkLst>
        </pc:spChg>
        <pc:spChg chg="add mod">
          <ac:chgData name="#CHEN LEQUN#" userId="90a8a175-d657-4dda-89a3-bc5955d2ff09" providerId="ADAL" clId="{510F83EB-8B13-4D17-8562-E6AD432C4950}" dt="2023-08-10T16:23:20.872" v="3262" actId="207"/>
          <ac:spMkLst>
            <pc:docMk/>
            <pc:sldMk cId="3011653805" sldId="271"/>
            <ac:spMk id="8" creationId="{52CE7654-ADE3-F839-D8A8-F0406CE9E42D}"/>
          </ac:spMkLst>
        </pc:spChg>
        <pc:spChg chg="add mod ord">
          <ac:chgData name="#CHEN LEQUN#" userId="90a8a175-d657-4dda-89a3-bc5955d2ff09" providerId="ADAL" clId="{510F83EB-8B13-4D17-8562-E6AD432C4950}" dt="2023-08-10T16:23:40.779" v="3264" actId="207"/>
          <ac:spMkLst>
            <pc:docMk/>
            <pc:sldMk cId="3011653805" sldId="271"/>
            <ac:spMk id="9" creationId="{E11A1EDC-9705-20A5-DBB0-92A0B582AA26}"/>
          </ac:spMkLst>
        </pc:spChg>
        <pc:picChg chg="add mod">
          <ac:chgData name="#CHEN LEQUN#" userId="90a8a175-d657-4dda-89a3-bc5955d2ff09" providerId="ADAL" clId="{510F83EB-8B13-4D17-8562-E6AD432C4950}" dt="2023-08-10T15:23:54.196" v="2217" actId="1076"/>
          <ac:picMkLst>
            <pc:docMk/>
            <pc:sldMk cId="3011653805" sldId="271"/>
            <ac:picMk id="4" creationId="{BC73F5D6-8AF9-EAD3-E499-19832B999C82}"/>
          </ac:picMkLst>
        </pc:picChg>
      </pc:sldChg>
      <pc:sldChg chg="modSp add mod">
        <pc:chgData name="#CHEN LEQUN#" userId="90a8a175-d657-4dda-89a3-bc5955d2ff09" providerId="ADAL" clId="{510F83EB-8B13-4D17-8562-E6AD432C4950}" dt="2023-08-11T12:43:55.066" v="4457" actId="20577"/>
        <pc:sldMkLst>
          <pc:docMk/>
          <pc:sldMk cId="2149287968" sldId="12061"/>
        </pc:sldMkLst>
        <pc:spChg chg="mod">
          <ac:chgData name="#CHEN LEQUN#" userId="90a8a175-d657-4dda-89a3-bc5955d2ff09" providerId="ADAL" clId="{510F83EB-8B13-4D17-8562-E6AD432C4950}" dt="2023-08-10T15:35:55.114" v="2255" actId="1076"/>
          <ac:spMkLst>
            <pc:docMk/>
            <pc:sldMk cId="2149287968" sldId="12061"/>
            <ac:spMk id="2" creationId="{DFB87FB8-74A1-4882-EBE5-C671E2E851DC}"/>
          </ac:spMkLst>
        </pc:spChg>
        <pc:spChg chg="mod">
          <ac:chgData name="#CHEN LEQUN#" userId="90a8a175-d657-4dda-89a3-bc5955d2ff09" providerId="ADAL" clId="{510F83EB-8B13-4D17-8562-E6AD432C4950}" dt="2023-08-10T15:36:01.975" v="2257" actId="1076"/>
          <ac:spMkLst>
            <pc:docMk/>
            <pc:sldMk cId="2149287968" sldId="12061"/>
            <ac:spMk id="5" creationId="{32572B57-BA2B-EDAD-FA0D-489353C3DB77}"/>
          </ac:spMkLst>
        </pc:spChg>
        <pc:spChg chg="mod">
          <ac:chgData name="#CHEN LEQUN#" userId="90a8a175-d657-4dda-89a3-bc5955d2ff09" providerId="ADAL" clId="{510F83EB-8B13-4D17-8562-E6AD432C4950}" dt="2023-08-11T12:43:55.066" v="4457" actId="20577"/>
          <ac:spMkLst>
            <pc:docMk/>
            <pc:sldMk cId="2149287968" sldId="12061"/>
            <ac:spMk id="8" creationId="{9E0A64B6-BAF4-1F42-81AA-EDBB0286A8DD}"/>
          </ac:spMkLst>
        </pc:spChg>
        <pc:picChg chg="mod">
          <ac:chgData name="#CHEN LEQUN#" userId="90a8a175-d657-4dda-89a3-bc5955d2ff09" providerId="ADAL" clId="{510F83EB-8B13-4D17-8562-E6AD432C4950}" dt="2023-08-10T15:35:44.207" v="2252" actId="14100"/>
          <ac:picMkLst>
            <pc:docMk/>
            <pc:sldMk cId="2149287968" sldId="12061"/>
            <ac:picMk id="6" creationId="{2032BA37-3786-51B9-3417-EABED1090FB2}"/>
          </ac:picMkLst>
        </pc:picChg>
        <pc:picChg chg="mod">
          <ac:chgData name="#CHEN LEQUN#" userId="90a8a175-d657-4dda-89a3-bc5955d2ff09" providerId="ADAL" clId="{510F83EB-8B13-4D17-8562-E6AD432C4950}" dt="2023-08-10T15:35:44.207" v="2252" actId="14100"/>
          <ac:picMkLst>
            <pc:docMk/>
            <pc:sldMk cId="2149287968" sldId="12061"/>
            <ac:picMk id="9" creationId="{02818306-6FC7-96A1-F7A0-79B4830F5917}"/>
          </ac:picMkLst>
        </pc:picChg>
        <pc:picChg chg="mod">
          <ac:chgData name="#CHEN LEQUN#" userId="90a8a175-d657-4dda-89a3-bc5955d2ff09" providerId="ADAL" clId="{510F83EB-8B13-4D17-8562-E6AD432C4950}" dt="2023-08-10T15:35:44.207" v="2252" actId="14100"/>
          <ac:picMkLst>
            <pc:docMk/>
            <pc:sldMk cId="2149287968" sldId="12061"/>
            <ac:picMk id="11" creationId="{4A00E83A-CA27-2B13-AD6F-9CF7129102F7}"/>
          </ac:picMkLst>
        </pc:picChg>
      </pc:sldChg>
      <pc:sldChg chg="addSp delSp modSp new mod">
        <pc:chgData name="#CHEN LEQUN#" userId="90a8a175-d657-4dda-89a3-bc5955d2ff09" providerId="ADAL" clId="{510F83EB-8B13-4D17-8562-E6AD432C4950}" dt="2023-08-11T15:02:59.282" v="5013" actId="1076"/>
        <pc:sldMkLst>
          <pc:docMk/>
          <pc:sldMk cId="802066251" sldId="12062"/>
        </pc:sldMkLst>
        <pc:spChg chg="mod">
          <ac:chgData name="#CHEN LEQUN#" userId="90a8a175-d657-4dda-89a3-bc5955d2ff09" providerId="ADAL" clId="{510F83EB-8B13-4D17-8562-E6AD432C4950}" dt="2023-08-11T15:02:59.282" v="5013" actId="1076"/>
          <ac:spMkLst>
            <pc:docMk/>
            <pc:sldMk cId="802066251" sldId="12062"/>
            <ac:spMk id="2" creationId="{001D80E8-9DB6-F546-51C0-C6D3FD6E8770}"/>
          </ac:spMkLst>
        </pc:spChg>
        <pc:spChg chg="add mod">
          <ac:chgData name="#CHEN LEQUN#" userId="90a8a175-d657-4dda-89a3-bc5955d2ff09" providerId="ADAL" clId="{510F83EB-8B13-4D17-8562-E6AD432C4950}" dt="2023-08-10T15:47:29.421" v="2356" actId="1076"/>
          <ac:spMkLst>
            <pc:docMk/>
            <pc:sldMk cId="802066251" sldId="12062"/>
            <ac:spMk id="3" creationId="{3C902BD9-4BC4-9973-8CE9-B2D27E887891}"/>
          </ac:spMkLst>
        </pc:spChg>
        <pc:spChg chg="add mod">
          <ac:chgData name="#CHEN LEQUN#" userId="90a8a175-d657-4dda-89a3-bc5955d2ff09" providerId="ADAL" clId="{510F83EB-8B13-4D17-8562-E6AD432C4950}" dt="2023-08-10T15:47:27.426" v="2355" actId="1076"/>
          <ac:spMkLst>
            <pc:docMk/>
            <pc:sldMk cId="802066251" sldId="12062"/>
            <ac:spMk id="7" creationId="{EE0F9E69-5DD2-1CE7-A668-1A8B73C293C6}"/>
          </ac:spMkLst>
        </pc:spChg>
        <pc:spChg chg="add del">
          <ac:chgData name="#CHEN LEQUN#" userId="90a8a175-d657-4dda-89a3-bc5955d2ff09" providerId="ADAL" clId="{510F83EB-8B13-4D17-8562-E6AD432C4950}" dt="2023-08-10T15:47:16.028" v="2349" actId="478"/>
          <ac:spMkLst>
            <pc:docMk/>
            <pc:sldMk cId="802066251" sldId="12062"/>
            <ac:spMk id="15" creationId="{AD492462-D393-7ECF-76FD-54779F810C31}"/>
          </ac:spMkLst>
        </pc:spChg>
        <pc:spChg chg="add mod">
          <ac:chgData name="#CHEN LEQUN#" userId="90a8a175-d657-4dda-89a3-bc5955d2ff09" providerId="ADAL" clId="{510F83EB-8B13-4D17-8562-E6AD432C4950}" dt="2023-08-10T16:15:51.452" v="3143" actId="20577"/>
          <ac:spMkLst>
            <pc:docMk/>
            <pc:sldMk cId="802066251" sldId="12062"/>
            <ac:spMk id="24" creationId="{EE4C8DDB-F697-6F7E-F487-7F6F01176F03}"/>
          </ac:spMkLst>
        </pc:spChg>
        <pc:picChg chg="add mod modCrop">
          <ac:chgData name="#CHEN LEQUN#" userId="90a8a175-d657-4dda-89a3-bc5955d2ff09" providerId="ADAL" clId="{510F83EB-8B13-4D17-8562-E6AD432C4950}" dt="2023-08-10T15:47:25.518" v="2354" actId="1076"/>
          <ac:picMkLst>
            <pc:docMk/>
            <pc:sldMk cId="802066251" sldId="12062"/>
            <ac:picMk id="5" creationId="{A4BE20B1-FEAA-1FA8-F3D8-97122C510C23}"/>
          </ac:picMkLst>
        </pc:picChg>
        <pc:picChg chg="add del mod">
          <ac:chgData name="#CHEN LEQUN#" userId="90a8a175-d657-4dda-89a3-bc5955d2ff09" providerId="ADAL" clId="{510F83EB-8B13-4D17-8562-E6AD432C4950}" dt="2023-08-10T15:42:57.201" v="2314" actId="478"/>
          <ac:picMkLst>
            <pc:docMk/>
            <pc:sldMk cId="802066251" sldId="12062"/>
            <ac:picMk id="9" creationId="{8CC724D9-B7E7-ADAE-E2FB-262F7FD20F9A}"/>
          </ac:picMkLst>
        </pc:picChg>
        <pc:picChg chg="add mod">
          <ac:chgData name="#CHEN LEQUN#" userId="90a8a175-d657-4dda-89a3-bc5955d2ff09" providerId="ADAL" clId="{510F83EB-8B13-4D17-8562-E6AD432C4950}" dt="2023-08-10T15:50:43.177" v="2407" actId="1076"/>
          <ac:picMkLst>
            <pc:docMk/>
            <pc:sldMk cId="802066251" sldId="12062"/>
            <ac:picMk id="11" creationId="{45A2E5B4-A7B9-82F4-177D-568EFE47CF4A}"/>
          </ac:picMkLst>
        </pc:picChg>
        <pc:picChg chg="add mod modCrop">
          <ac:chgData name="#CHEN LEQUN#" userId="90a8a175-d657-4dda-89a3-bc5955d2ff09" providerId="ADAL" clId="{510F83EB-8B13-4D17-8562-E6AD432C4950}" dt="2023-08-11T15:02:35.834" v="5011" actId="1076"/>
          <ac:picMkLst>
            <pc:docMk/>
            <pc:sldMk cId="802066251" sldId="12062"/>
            <ac:picMk id="13" creationId="{C70DD7BA-AA83-D536-96F5-C214461A9F9E}"/>
          </ac:picMkLst>
        </pc:picChg>
        <pc:picChg chg="add mod modCrop">
          <ac:chgData name="#CHEN LEQUN#" userId="90a8a175-d657-4dda-89a3-bc5955d2ff09" providerId="ADAL" clId="{510F83EB-8B13-4D17-8562-E6AD432C4950}" dt="2023-08-10T15:51:00.444" v="2415" actId="1076"/>
          <ac:picMkLst>
            <pc:docMk/>
            <pc:sldMk cId="802066251" sldId="12062"/>
            <ac:picMk id="17" creationId="{CF0A82F4-9882-DB9E-2552-E6D5CF65949F}"/>
          </ac:picMkLst>
        </pc:picChg>
        <pc:picChg chg="add mod">
          <ac:chgData name="#CHEN LEQUN#" userId="90a8a175-d657-4dda-89a3-bc5955d2ff09" providerId="ADAL" clId="{510F83EB-8B13-4D17-8562-E6AD432C4950}" dt="2023-08-10T15:51:12.430" v="2421" actId="1076"/>
          <ac:picMkLst>
            <pc:docMk/>
            <pc:sldMk cId="802066251" sldId="12062"/>
            <ac:picMk id="19" creationId="{620E70AE-1E12-8FED-F81D-CBC04F75D386}"/>
          </ac:picMkLst>
        </pc:picChg>
        <pc:picChg chg="add mod modCrop">
          <ac:chgData name="#CHEN LEQUN#" userId="90a8a175-d657-4dda-89a3-bc5955d2ff09" providerId="ADAL" clId="{510F83EB-8B13-4D17-8562-E6AD432C4950}" dt="2023-08-10T15:51:06.590" v="2419" actId="1076"/>
          <ac:picMkLst>
            <pc:docMk/>
            <pc:sldMk cId="802066251" sldId="12062"/>
            <ac:picMk id="21" creationId="{B324669B-E8B6-AC6B-51A3-1919D45AA2BC}"/>
          </ac:picMkLst>
        </pc:picChg>
        <pc:picChg chg="add mod">
          <ac:chgData name="#CHEN LEQUN#" userId="90a8a175-d657-4dda-89a3-bc5955d2ff09" providerId="ADAL" clId="{510F83EB-8B13-4D17-8562-E6AD432C4950}" dt="2023-08-11T13:25:16.862" v="4890" actId="1076"/>
          <ac:picMkLst>
            <pc:docMk/>
            <pc:sldMk cId="802066251" sldId="12062"/>
            <ac:picMk id="23" creationId="{4F047286-3C4D-56F5-FED1-09395C76CB6D}"/>
          </ac:picMkLst>
        </pc:picChg>
      </pc:sldChg>
      <pc:sldChg chg="addSp delSp modSp add mod modNotesTx">
        <pc:chgData name="#CHEN LEQUN#" userId="90a8a175-d657-4dda-89a3-bc5955d2ff09" providerId="ADAL" clId="{510F83EB-8B13-4D17-8562-E6AD432C4950}" dt="2023-08-11T13:13:29.910" v="4514"/>
        <pc:sldMkLst>
          <pc:docMk/>
          <pc:sldMk cId="1207803647" sldId="12063"/>
        </pc:sldMkLst>
        <pc:spChg chg="mod">
          <ac:chgData name="#CHEN LEQUN#" userId="90a8a175-d657-4dda-89a3-bc5955d2ff09" providerId="ADAL" clId="{510F83EB-8B13-4D17-8562-E6AD432C4950}" dt="2023-08-10T15:52:02.233" v="2490" actId="20577"/>
          <ac:spMkLst>
            <pc:docMk/>
            <pc:sldMk cId="1207803647" sldId="12063"/>
            <ac:spMk id="4" creationId="{CD690709-1C1A-475A-B4C8-C039C1B538E9}"/>
          </ac:spMkLst>
        </pc:spChg>
        <pc:spChg chg="add mod">
          <ac:chgData name="#CHEN LEQUN#" userId="90a8a175-d657-4dda-89a3-bc5955d2ff09" providerId="ADAL" clId="{510F83EB-8B13-4D17-8562-E6AD432C4950}" dt="2023-08-10T16:08:32.944" v="2924" actId="1076"/>
          <ac:spMkLst>
            <pc:docMk/>
            <pc:sldMk cId="1207803647" sldId="12063"/>
            <ac:spMk id="11" creationId="{43B09A86-A87C-5554-859E-9660DDEC27F0}"/>
          </ac:spMkLst>
        </pc:spChg>
        <pc:spChg chg="add del mod">
          <ac:chgData name="#CHEN LEQUN#" userId="90a8a175-d657-4dda-89a3-bc5955d2ff09" providerId="ADAL" clId="{510F83EB-8B13-4D17-8562-E6AD432C4950}" dt="2023-08-10T15:56:14.337" v="2546" actId="478"/>
          <ac:spMkLst>
            <pc:docMk/>
            <pc:sldMk cId="1207803647" sldId="12063"/>
            <ac:spMk id="13" creationId="{C2E94EDD-D887-44A4-9041-230FD91F597D}"/>
          </ac:spMkLst>
        </pc:spChg>
        <pc:spChg chg="add mod">
          <ac:chgData name="#CHEN LEQUN#" userId="90a8a175-d657-4dda-89a3-bc5955d2ff09" providerId="ADAL" clId="{510F83EB-8B13-4D17-8562-E6AD432C4950}" dt="2023-08-11T12:59:53.988" v="4477" actId="20577"/>
          <ac:spMkLst>
            <pc:docMk/>
            <pc:sldMk cId="1207803647" sldId="12063"/>
            <ac:spMk id="14" creationId="{4FB2EA4B-6928-94DA-ECFE-01CD92A8A039}"/>
          </ac:spMkLst>
        </pc:spChg>
        <pc:spChg chg="add mod">
          <ac:chgData name="#CHEN LEQUN#" userId="90a8a175-d657-4dda-89a3-bc5955d2ff09" providerId="ADAL" clId="{510F83EB-8B13-4D17-8562-E6AD432C4950}" dt="2023-08-10T16:15:36.196" v="3142" actId="1076"/>
          <ac:spMkLst>
            <pc:docMk/>
            <pc:sldMk cId="1207803647" sldId="12063"/>
            <ac:spMk id="15" creationId="{C4B99E68-8FDF-A24C-DCBF-66E035141ED6}"/>
          </ac:spMkLst>
        </pc:spChg>
        <pc:graphicFrameChg chg="add del mod">
          <ac:chgData name="#CHEN LEQUN#" userId="90a8a175-d657-4dda-89a3-bc5955d2ff09" providerId="ADAL" clId="{510F83EB-8B13-4D17-8562-E6AD432C4950}" dt="2023-08-10T15:56:04.497" v="2541" actId="21"/>
          <ac:graphicFrameMkLst>
            <pc:docMk/>
            <pc:sldMk cId="1207803647" sldId="12063"/>
            <ac:graphicFrameMk id="12" creationId="{4C08A49D-17D5-9F8A-A2AD-230AC8E2A4C6}"/>
          </ac:graphicFrameMkLst>
        </pc:graphicFrameChg>
        <pc:picChg chg="del">
          <ac:chgData name="#CHEN LEQUN#" userId="90a8a175-d657-4dda-89a3-bc5955d2ff09" providerId="ADAL" clId="{510F83EB-8B13-4D17-8562-E6AD432C4950}" dt="2023-08-10T15:52:04.041" v="2491" actId="478"/>
          <ac:picMkLst>
            <pc:docMk/>
            <pc:sldMk cId="1207803647" sldId="12063"/>
            <ac:picMk id="3" creationId="{38C0D9B4-69CB-6CF3-CA4C-0AD9A7087D98}"/>
          </ac:picMkLst>
        </pc:picChg>
        <pc:picChg chg="add del mod">
          <ac:chgData name="#CHEN LEQUN#" userId="90a8a175-d657-4dda-89a3-bc5955d2ff09" providerId="ADAL" clId="{510F83EB-8B13-4D17-8562-E6AD432C4950}" dt="2023-08-10T15:52:26.991" v="2500" actId="478"/>
          <ac:picMkLst>
            <pc:docMk/>
            <pc:sldMk cId="1207803647" sldId="12063"/>
            <ac:picMk id="5" creationId="{749402EF-7027-037C-2AB9-BFD68D52ABCB}"/>
          </ac:picMkLst>
        </pc:picChg>
        <pc:picChg chg="add del mod">
          <ac:chgData name="#CHEN LEQUN#" userId="90a8a175-d657-4dda-89a3-bc5955d2ff09" providerId="ADAL" clId="{510F83EB-8B13-4D17-8562-E6AD432C4950}" dt="2023-08-10T15:54:13.098" v="2506" actId="478"/>
          <ac:picMkLst>
            <pc:docMk/>
            <pc:sldMk cId="1207803647" sldId="12063"/>
            <ac:picMk id="7" creationId="{A90445B3-C5F8-1BB6-0D2D-318317312108}"/>
          </ac:picMkLst>
        </pc:picChg>
        <pc:picChg chg="add mod modCrop">
          <ac:chgData name="#CHEN LEQUN#" userId="90a8a175-d657-4dda-89a3-bc5955d2ff09" providerId="ADAL" clId="{510F83EB-8B13-4D17-8562-E6AD432C4950}" dt="2023-08-10T16:08:32.944" v="2924" actId="1076"/>
          <ac:picMkLst>
            <pc:docMk/>
            <pc:sldMk cId="1207803647" sldId="12063"/>
            <ac:picMk id="9" creationId="{C100353B-3127-0ECA-7244-A084A27974B6}"/>
          </ac:picMkLst>
        </pc:picChg>
        <pc:picChg chg="add mod modCrop">
          <ac:chgData name="#CHEN LEQUN#" userId="90a8a175-d657-4dda-89a3-bc5955d2ff09" providerId="ADAL" clId="{510F83EB-8B13-4D17-8562-E6AD432C4950}" dt="2023-08-10T16:08:32.944" v="2924" actId="1076"/>
          <ac:picMkLst>
            <pc:docMk/>
            <pc:sldMk cId="1207803647" sldId="12063"/>
            <ac:picMk id="10" creationId="{0E92A116-D1BE-9907-BFE7-D78BE6F6CF5A}"/>
          </ac:picMkLst>
        </pc:picChg>
      </pc:sldChg>
      <pc:sldChg chg="addSp delSp modSp new mod ord modNotesTx">
        <pc:chgData name="#CHEN LEQUN#" userId="90a8a175-d657-4dda-89a3-bc5955d2ff09" providerId="ADAL" clId="{510F83EB-8B13-4D17-8562-E6AD432C4950}" dt="2023-08-11T13:13:18.261" v="4513"/>
        <pc:sldMkLst>
          <pc:docMk/>
          <pc:sldMk cId="1965231536" sldId="12064"/>
        </pc:sldMkLst>
        <pc:spChg chg="add mod">
          <ac:chgData name="#CHEN LEQUN#" userId="90a8a175-d657-4dda-89a3-bc5955d2ff09" providerId="ADAL" clId="{510F83EB-8B13-4D17-8562-E6AD432C4950}" dt="2023-08-10T16:04:21.008" v="2847" actId="1076"/>
          <ac:spMkLst>
            <pc:docMk/>
            <pc:sldMk cId="1965231536" sldId="12064"/>
            <ac:spMk id="4" creationId="{F7FF7C0E-6ADA-FD51-2150-7D86DC219013}"/>
          </ac:spMkLst>
        </pc:spChg>
        <pc:spChg chg="add mod">
          <ac:chgData name="#CHEN LEQUN#" userId="90a8a175-d657-4dda-89a3-bc5955d2ff09" providerId="ADAL" clId="{510F83EB-8B13-4D17-8562-E6AD432C4950}" dt="2023-08-10T16:13:01.809" v="3123" actId="1076"/>
          <ac:spMkLst>
            <pc:docMk/>
            <pc:sldMk cId="1965231536" sldId="12064"/>
            <ac:spMk id="6" creationId="{A972C83B-4E41-B365-01A6-F9956EF86CAA}"/>
          </ac:spMkLst>
        </pc:spChg>
        <pc:graphicFrameChg chg="add del mod modGraphic">
          <ac:chgData name="#CHEN LEQUN#" userId="90a8a175-d657-4dda-89a3-bc5955d2ff09" providerId="ADAL" clId="{510F83EB-8B13-4D17-8562-E6AD432C4950}" dt="2023-08-10T16:02:06.927" v="2824" actId="478"/>
          <ac:graphicFrameMkLst>
            <pc:docMk/>
            <pc:sldMk cId="1965231536" sldId="12064"/>
            <ac:graphicFrameMk id="3" creationId="{C5A8F01F-02D2-3DCB-78D1-45855D5FAE0C}"/>
          </ac:graphicFrameMkLst>
        </pc:graphicFrameChg>
        <pc:graphicFrameChg chg="add mod modGraphic">
          <ac:chgData name="#CHEN LEQUN#" userId="90a8a175-d657-4dda-89a3-bc5955d2ff09" providerId="ADAL" clId="{510F83EB-8B13-4D17-8562-E6AD432C4950}" dt="2023-08-10T16:12:59.335" v="3122" actId="1076"/>
          <ac:graphicFrameMkLst>
            <pc:docMk/>
            <pc:sldMk cId="1965231536" sldId="12064"/>
            <ac:graphicFrameMk id="5" creationId="{35E850FC-D3C1-1B09-E206-CC7C657A983B}"/>
          </ac:graphicFrameMkLst>
        </pc:graphicFrameChg>
      </pc:sldChg>
      <pc:sldChg chg="addSp delSp modSp new mod modNotesTx">
        <pc:chgData name="#CHEN LEQUN#" userId="90a8a175-d657-4dda-89a3-bc5955d2ff09" providerId="ADAL" clId="{510F83EB-8B13-4D17-8562-E6AD432C4950}" dt="2023-08-11T13:11:45.194" v="4504" actId="20577"/>
        <pc:sldMkLst>
          <pc:docMk/>
          <pc:sldMk cId="3895964470" sldId="12065"/>
        </pc:sldMkLst>
        <pc:spChg chg="add mod">
          <ac:chgData name="#CHEN LEQUN#" userId="90a8a175-d657-4dda-89a3-bc5955d2ff09" providerId="ADAL" clId="{510F83EB-8B13-4D17-8562-E6AD432C4950}" dt="2023-08-10T16:05:27.398" v="2867" actId="108"/>
          <ac:spMkLst>
            <pc:docMk/>
            <pc:sldMk cId="3895964470" sldId="12065"/>
            <ac:spMk id="3" creationId="{FEE0F59A-687B-0974-1E12-66E71F29727E}"/>
          </ac:spMkLst>
        </pc:spChg>
        <pc:spChg chg="add mod">
          <ac:chgData name="#CHEN LEQUN#" userId="90a8a175-d657-4dda-89a3-bc5955d2ff09" providerId="ADAL" clId="{510F83EB-8B13-4D17-8562-E6AD432C4950}" dt="2023-08-11T12:59:37.289" v="4468" actId="20577"/>
          <ac:spMkLst>
            <pc:docMk/>
            <pc:sldMk cId="3895964470" sldId="12065"/>
            <ac:spMk id="6" creationId="{412434AD-6475-39EF-67D2-F740583A8C78}"/>
          </ac:spMkLst>
        </pc:spChg>
        <pc:picChg chg="add mod">
          <ac:chgData name="#CHEN LEQUN#" userId="90a8a175-d657-4dda-89a3-bc5955d2ff09" providerId="ADAL" clId="{510F83EB-8B13-4D17-8562-E6AD432C4950}" dt="2023-08-10T16:05:16.975" v="2866" actId="1076"/>
          <ac:picMkLst>
            <pc:docMk/>
            <pc:sldMk cId="3895964470" sldId="12065"/>
            <ac:picMk id="4" creationId="{A91290C9-194C-D1D0-F706-FB60B7E30BFB}"/>
          </ac:picMkLst>
        </pc:picChg>
        <pc:picChg chg="add del mod">
          <ac:chgData name="#CHEN LEQUN#" userId="90a8a175-d657-4dda-89a3-bc5955d2ff09" providerId="ADAL" clId="{510F83EB-8B13-4D17-8562-E6AD432C4950}" dt="2023-08-10T16:05:49.187" v="2872" actId="478"/>
          <ac:picMkLst>
            <pc:docMk/>
            <pc:sldMk cId="3895964470" sldId="12065"/>
            <ac:picMk id="5" creationId="{D85120F5-A6AD-D819-96CF-0BD8617C41F9}"/>
          </ac:picMkLst>
        </pc:picChg>
      </pc:sldChg>
      <pc:sldChg chg="addSp delSp modSp add mod modNotesTx">
        <pc:chgData name="#CHEN LEQUN#" userId="90a8a175-d657-4dda-89a3-bc5955d2ff09" providerId="ADAL" clId="{510F83EB-8B13-4D17-8562-E6AD432C4950}" dt="2023-08-11T14:59:29.001" v="4937" actId="14100"/>
        <pc:sldMkLst>
          <pc:docMk/>
          <pc:sldMk cId="645520625" sldId="12066"/>
        </pc:sldMkLst>
        <pc:spChg chg="mod">
          <ac:chgData name="#CHEN LEQUN#" userId="90a8a175-d657-4dda-89a3-bc5955d2ff09" providerId="ADAL" clId="{510F83EB-8B13-4D17-8562-E6AD432C4950}" dt="2023-08-11T14:59:29.001" v="4937" actId="14100"/>
          <ac:spMkLst>
            <pc:docMk/>
            <pc:sldMk cId="645520625" sldId="12066"/>
            <ac:spMk id="3" creationId="{FEE0F59A-687B-0974-1E12-66E71F29727E}"/>
          </ac:spMkLst>
        </pc:spChg>
        <pc:spChg chg="add del mod">
          <ac:chgData name="#CHEN LEQUN#" userId="90a8a175-d657-4dda-89a3-bc5955d2ff09" providerId="ADAL" clId="{510F83EB-8B13-4D17-8562-E6AD432C4950}" dt="2023-08-10T16:09:50.682" v="2983" actId="478"/>
          <ac:spMkLst>
            <pc:docMk/>
            <pc:sldMk cId="645520625" sldId="12066"/>
            <ac:spMk id="7" creationId="{47BAA6C3-DEA7-EA33-3D91-9D144D401407}"/>
          </ac:spMkLst>
        </pc:spChg>
        <pc:spChg chg="add mod">
          <ac:chgData name="#CHEN LEQUN#" userId="90a8a175-d657-4dda-89a3-bc5955d2ff09" providerId="ADAL" clId="{510F83EB-8B13-4D17-8562-E6AD432C4950}" dt="2023-08-11T12:59:45.162" v="4471" actId="20577"/>
          <ac:spMkLst>
            <pc:docMk/>
            <pc:sldMk cId="645520625" sldId="12066"/>
            <ac:spMk id="8" creationId="{A5920414-2EBD-662D-DB5E-6FEBA0FF540C}"/>
          </ac:spMkLst>
        </pc:spChg>
        <pc:picChg chg="del">
          <ac:chgData name="#CHEN LEQUN#" userId="90a8a175-d657-4dda-89a3-bc5955d2ff09" providerId="ADAL" clId="{510F83EB-8B13-4D17-8562-E6AD432C4950}" dt="2023-08-10T16:08:54.482" v="2931" actId="478"/>
          <ac:picMkLst>
            <pc:docMk/>
            <pc:sldMk cId="645520625" sldId="12066"/>
            <ac:picMk id="4" creationId="{A91290C9-194C-D1D0-F706-FB60B7E30BFB}"/>
          </ac:picMkLst>
        </pc:picChg>
        <pc:picChg chg="add mod">
          <ac:chgData name="#CHEN LEQUN#" userId="90a8a175-d657-4dda-89a3-bc5955d2ff09" providerId="ADAL" clId="{510F83EB-8B13-4D17-8562-E6AD432C4950}" dt="2023-08-10T16:12:30.010" v="3117" actId="1076"/>
          <ac:picMkLst>
            <pc:docMk/>
            <pc:sldMk cId="645520625" sldId="12066"/>
            <ac:picMk id="5" creationId="{5F621303-3C8F-A7E8-36B1-16029E430CCC}"/>
          </ac:picMkLst>
        </pc:picChg>
      </pc:sldChg>
      <pc:sldChg chg="addSp delSp modSp add mod modNotesTx">
        <pc:chgData name="#CHEN LEQUN#" userId="90a8a175-d657-4dda-89a3-bc5955d2ff09" providerId="ADAL" clId="{510F83EB-8B13-4D17-8562-E6AD432C4950}" dt="2023-08-11T14:59:51.369" v="5010" actId="14100"/>
        <pc:sldMkLst>
          <pc:docMk/>
          <pc:sldMk cId="1743730498" sldId="12067"/>
        </pc:sldMkLst>
        <pc:spChg chg="mod">
          <ac:chgData name="#CHEN LEQUN#" userId="90a8a175-d657-4dda-89a3-bc5955d2ff09" providerId="ADAL" clId="{510F83EB-8B13-4D17-8562-E6AD432C4950}" dt="2023-08-11T14:59:51.369" v="5010" actId="14100"/>
          <ac:spMkLst>
            <pc:docMk/>
            <pc:sldMk cId="1743730498" sldId="12067"/>
            <ac:spMk id="3" creationId="{FEE0F59A-687B-0974-1E12-66E71F29727E}"/>
          </ac:spMkLst>
        </pc:spChg>
        <pc:spChg chg="mod">
          <ac:chgData name="#CHEN LEQUN#" userId="90a8a175-d657-4dda-89a3-bc5955d2ff09" providerId="ADAL" clId="{510F83EB-8B13-4D17-8562-E6AD432C4950}" dt="2023-08-11T12:59:49.296" v="4474" actId="20577"/>
          <ac:spMkLst>
            <pc:docMk/>
            <pc:sldMk cId="1743730498" sldId="12067"/>
            <ac:spMk id="8" creationId="{A5920414-2EBD-662D-DB5E-6FEBA0FF540C}"/>
          </ac:spMkLst>
        </pc:spChg>
        <pc:picChg chg="add mod">
          <ac:chgData name="#CHEN LEQUN#" userId="90a8a175-d657-4dda-89a3-bc5955d2ff09" providerId="ADAL" clId="{510F83EB-8B13-4D17-8562-E6AD432C4950}" dt="2023-08-10T16:12:15.890" v="3111" actId="1076"/>
          <ac:picMkLst>
            <pc:docMk/>
            <pc:sldMk cId="1743730498" sldId="12067"/>
            <ac:picMk id="4" creationId="{630F79C8-E969-5795-8474-1EC7C2A8711F}"/>
          </ac:picMkLst>
        </pc:picChg>
        <pc:picChg chg="del">
          <ac:chgData name="#CHEN LEQUN#" userId="90a8a175-d657-4dda-89a3-bc5955d2ff09" providerId="ADAL" clId="{510F83EB-8B13-4D17-8562-E6AD432C4950}" dt="2023-08-10T16:11:12.547" v="3084" actId="478"/>
          <ac:picMkLst>
            <pc:docMk/>
            <pc:sldMk cId="1743730498" sldId="12067"/>
            <ac:picMk id="5" creationId="{5F621303-3C8F-A7E8-36B1-16029E430CCC}"/>
          </ac:picMkLst>
        </pc:picChg>
      </pc:sldChg>
      <pc:sldChg chg="addSp modSp new mod">
        <pc:chgData name="#CHEN LEQUN#" userId="90a8a175-d657-4dda-89a3-bc5955d2ff09" providerId="ADAL" clId="{510F83EB-8B13-4D17-8562-E6AD432C4950}" dt="2023-08-11T13:24:31.207" v="4889" actId="113"/>
        <pc:sldMkLst>
          <pc:docMk/>
          <pc:sldMk cId="1770953913" sldId="12068"/>
        </pc:sldMkLst>
        <pc:spChg chg="add mod">
          <ac:chgData name="#CHEN LEQUN#" userId="90a8a175-d657-4dda-89a3-bc5955d2ff09" providerId="ADAL" clId="{510F83EB-8B13-4D17-8562-E6AD432C4950}" dt="2023-08-11T13:16:19.868" v="4552" actId="403"/>
          <ac:spMkLst>
            <pc:docMk/>
            <pc:sldMk cId="1770953913" sldId="12068"/>
            <ac:spMk id="3" creationId="{13D6B430-2D9D-D775-EB2A-069DB7512C34}"/>
          </ac:spMkLst>
        </pc:spChg>
        <pc:spChg chg="add mod">
          <ac:chgData name="#CHEN LEQUN#" userId="90a8a175-d657-4dda-89a3-bc5955d2ff09" providerId="ADAL" clId="{510F83EB-8B13-4D17-8562-E6AD432C4950}" dt="2023-08-11T13:24:31.207" v="4889" actId="113"/>
          <ac:spMkLst>
            <pc:docMk/>
            <pc:sldMk cId="1770953913" sldId="12068"/>
            <ac:spMk id="4" creationId="{085DD329-4B29-301A-DA98-2B3AC44136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8/20/2023</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328746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17</a:t>
            </a:fld>
            <a:endParaRPr lang="en-US"/>
          </a:p>
        </p:txBody>
      </p:sp>
    </p:spTree>
    <p:extLst>
      <p:ext uri="{BB962C8B-B14F-4D97-AF65-F5344CB8AC3E}">
        <p14:creationId xmlns:p14="http://schemas.microsoft.com/office/powerpoint/2010/main" val="103623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19</a:t>
            </a:fld>
            <a:endParaRPr lang="en-US"/>
          </a:p>
        </p:txBody>
      </p:sp>
    </p:spTree>
    <p:extLst>
      <p:ext uri="{BB962C8B-B14F-4D97-AF65-F5344CB8AC3E}">
        <p14:creationId xmlns:p14="http://schemas.microsoft.com/office/powerpoint/2010/main" val="664244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Geometric Features Dominate</a:t>
            </a:r>
            <a:r>
              <a:rPr lang="en-US" b="0" i="0" dirty="0">
                <a:solidFill>
                  <a:srgbClr val="D1D5DB"/>
                </a:solidFill>
                <a:effectLst/>
                <a:latin typeface="Söhne"/>
              </a:rPr>
              <a:t>: The top features are primarily geometric (</a:t>
            </a:r>
            <a:r>
              <a:rPr lang="en-US" b="0" i="0" dirty="0" err="1">
                <a:solidFill>
                  <a:srgbClr val="D1D5DB"/>
                </a:solidFill>
                <a:effectLst/>
                <a:latin typeface="Söhne"/>
              </a:rPr>
              <a:t>body_area</a:t>
            </a:r>
            <a:r>
              <a:rPr lang="en-US" b="0" i="0" dirty="0">
                <a:solidFill>
                  <a:srgbClr val="D1D5DB"/>
                </a:solidFill>
                <a:effectLst/>
                <a:latin typeface="Söhne"/>
              </a:rPr>
              <a:t>, </a:t>
            </a:r>
            <a:r>
              <a:rPr lang="en-US" b="0" i="0" dirty="0" err="1">
                <a:solidFill>
                  <a:srgbClr val="D1D5DB"/>
                </a:solidFill>
                <a:effectLst/>
                <a:latin typeface="Söhne"/>
              </a:rPr>
              <a:t>volume_fraction</a:t>
            </a:r>
            <a:r>
              <a:rPr lang="en-US" b="0" i="0" dirty="0">
                <a:solidFill>
                  <a:srgbClr val="D1D5DB"/>
                </a:solidFill>
                <a:effectLst/>
                <a:latin typeface="Söhne"/>
              </a:rPr>
              <a:t>, </a:t>
            </a:r>
            <a:r>
              <a:rPr lang="en-US" b="0" i="0" dirty="0" err="1">
                <a:solidFill>
                  <a:srgbClr val="D1D5DB"/>
                </a:solidFill>
                <a:effectLst/>
                <a:latin typeface="Söhne"/>
              </a:rPr>
              <a:t>body_volume</a:t>
            </a:r>
            <a:r>
              <a:rPr lang="en-US" b="0" i="0" dirty="0">
                <a:solidFill>
                  <a:srgbClr val="D1D5DB"/>
                </a:solidFill>
                <a:effectLst/>
                <a:latin typeface="Söhne"/>
              </a:rPr>
              <a:t>, </a:t>
            </a:r>
            <a:r>
              <a:rPr lang="en-US" b="0" i="0" dirty="0" err="1">
                <a:solidFill>
                  <a:srgbClr val="D1D5DB"/>
                </a:solidFill>
                <a:effectLst/>
                <a:latin typeface="Söhne"/>
              </a:rPr>
              <a:t>center_of_mass</a:t>
            </a:r>
            <a:r>
              <a:rPr lang="en-US" b="0" i="0" dirty="0">
                <a:solidFill>
                  <a:srgbClr val="D1D5DB"/>
                </a:solidFill>
                <a:effectLst/>
                <a:latin typeface="Söhne"/>
              </a:rPr>
              <a:t> coordinates, etc.). This indicates that the geometry of the assembly or part plays a significant role in determining the target variable. This is consistent with the expectation for many engineering or design problems.</a:t>
            </a:r>
          </a:p>
          <a:p>
            <a:pPr algn="l">
              <a:buFont typeface="+mj-lt"/>
              <a:buAutoNum type="arabicPeriod"/>
            </a:pPr>
            <a:r>
              <a:rPr lang="en-US" b="1" i="0" dirty="0">
                <a:solidFill>
                  <a:srgbClr val="D1D5DB"/>
                </a:solidFill>
                <a:effectLst/>
                <a:latin typeface="Söhne"/>
              </a:rPr>
              <a:t>Spatial Orientation Matters</a:t>
            </a:r>
            <a:r>
              <a:rPr lang="en-US" b="0" i="0" dirty="0">
                <a:solidFill>
                  <a:srgbClr val="D1D5DB"/>
                </a:solidFill>
                <a:effectLst/>
                <a:latin typeface="Söhne"/>
              </a:rPr>
              <a:t>: The </a:t>
            </a:r>
            <a:r>
              <a:rPr lang="en-US" b="0" i="0" dirty="0" err="1">
                <a:solidFill>
                  <a:srgbClr val="D1D5DB"/>
                </a:solidFill>
                <a:effectLst/>
                <a:latin typeface="Söhne"/>
              </a:rPr>
              <a:t>center_of_mass</a:t>
            </a:r>
            <a:r>
              <a:rPr lang="en-US" b="0" i="0" dirty="0">
                <a:solidFill>
                  <a:srgbClr val="D1D5DB"/>
                </a:solidFill>
                <a:effectLst/>
                <a:latin typeface="Söhne"/>
              </a:rPr>
              <a:t> coordinates (x, y, z) all appear in the top features, suggesting that the spatial orientation or balance of the part might be relevant.</a:t>
            </a:r>
          </a:p>
          <a:p>
            <a:pPr algn="l">
              <a:buFont typeface="+mj-lt"/>
              <a:buAutoNum type="arabicPeriod"/>
            </a:pPr>
            <a:r>
              <a:rPr lang="en-US" b="1" i="0" dirty="0">
                <a:solidFill>
                  <a:srgbClr val="D1D5DB"/>
                </a:solidFill>
                <a:effectLst/>
                <a:latin typeface="Söhne"/>
              </a:rPr>
              <a:t>Assembly Properties</a:t>
            </a:r>
            <a:r>
              <a:rPr lang="en-US" b="0" i="0" dirty="0">
                <a:solidFill>
                  <a:srgbClr val="D1D5DB"/>
                </a:solidFill>
                <a:effectLst/>
                <a:latin typeface="Söhne"/>
              </a:rPr>
              <a:t>: Features like </a:t>
            </a:r>
            <a:r>
              <a:rPr lang="en-US" b="0" i="0" dirty="0" err="1">
                <a:solidFill>
                  <a:srgbClr val="D1D5DB"/>
                </a:solidFill>
                <a:effectLst/>
                <a:latin typeface="Söhne"/>
              </a:rPr>
              <a:t>assembly_density</a:t>
            </a:r>
            <a:r>
              <a:rPr lang="en-US" b="0" i="0" dirty="0">
                <a:solidFill>
                  <a:srgbClr val="D1D5DB"/>
                </a:solidFill>
                <a:effectLst/>
                <a:latin typeface="Söhne"/>
              </a:rPr>
              <a:t>, </a:t>
            </a:r>
            <a:r>
              <a:rPr lang="en-US" b="0" i="0" dirty="0" err="1">
                <a:solidFill>
                  <a:srgbClr val="D1D5DB"/>
                </a:solidFill>
                <a:effectLst/>
                <a:latin typeface="Söhne"/>
              </a:rPr>
              <a:t>assembly_mass</a:t>
            </a:r>
            <a:r>
              <a:rPr lang="en-US" b="0" i="0" dirty="0">
                <a:solidFill>
                  <a:srgbClr val="D1D5DB"/>
                </a:solidFill>
                <a:effectLst/>
                <a:latin typeface="Söhne"/>
              </a:rPr>
              <a:t>, </a:t>
            </a:r>
            <a:r>
              <a:rPr lang="en-US" b="0" i="0" dirty="0" err="1">
                <a:solidFill>
                  <a:srgbClr val="D1D5DB"/>
                </a:solidFill>
                <a:effectLst/>
                <a:latin typeface="Söhne"/>
              </a:rPr>
              <a:t>assembly_volume</a:t>
            </a:r>
            <a:r>
              <a:rPr lang="en-US" b="0" i="0" dirty="0">
                <a:solidFill>
                  <a:srgbClr val="D1D5DB"/>
                </a:solidFill>
                <a:effectLst/>
                <a:latin typeface="Söhne"/>
              </a:rPr>
              <a:t>, and </a:t>
            </a:r>
            <a:r>
              <a:rPr lang="en-US" b="0" i="0" dirty="0" err="1">
                <a:solidFill>
                  <a:srgbClr val="D1D5DB"/>
                </a:solidFill>
                <a:effectLst/>
                <a:latin typeface="Söhne"/>
              </a:rPr>
              <a:t>assembly_area</a:t>
            </a:r>
            <a:r>
              <a:rPr lang="en-US" b="0" i="0" dirty="0">
                <a:solidFill>
                  <a:srgbClr val="D1D5DB"/>
                </a:solidFill>
                <a:effectLst/>
                <a:latin typeface="Söhne"/>
              </a:rPr>
              <a:t> indicate that overall properties of the assembly, not just individual parts, are important.</a:t>
            </a:r>
          </a:p>
          <a:p>
            <a:pPr algn="l">
              <a:buFont typeface="+mj-lt"/>
              <a:buAutoNum type="arabicPeriod"/>
            </a:pPr>
            <a:r>
              <a:rPr lang="en-US" b="1" i="0" dirty="0">
                <a:solidFill>
                  <a:srgbClr val="D1D5DB"/>
                </a:solidFill>
                <a:effectLst/>
                <a:latin typeface="Söhne"/>
              </a:rPr>
              <a:t>Feature Ratios</a:t>
            </a:r>
            <a:r>
              <a:rPr lang="en-US" b="0" i="0" dirty="0">
                <a:solidFill>
                  <a:srgbClr val="D1D5DB"/>
                </a:solidFill>
                <a:effectLst/>
                <a:latin typeface="Söhne"/>
              </a:rPr>
              <a:t>: Ratios like </a:t>
            </a:r>
            <a:r>
              <a:rPr lang="en-US" b="0" i="0" dirty="0" err="1">
                <a:solidFill>
                  <a:srgbClr val="D1D5DB"/>
                </a:solidFill>
                <a:effectLst/>
                <a:latin typeface="Söhne"/>
              </a:rPr>
              <a:t>face_to_loop_ratio</a:t>
            </a:r>
            <a:r>
              <a:rPr lang="en-US" b="0" i="0" dirty="0">
                <a:solidFill>
                  <a:srgbClr val="D1D5DB"/>
                </a:solidFill>
                <a:effectLst/>
                <a:latin typeface="Söhne"/>
              </a:rPr>
              <a:t> and </a:t>
            </a:r>
            <a:r>
              <a:rPr lang="en-US" b="0" i="0" dirty="0" err="1">
                <a:solidFill>
                  <a:srgbClr val="D1D5DB"/>
                </a:solidFill>
                <a:effectLst/>
                <a:latin typeface="Söhne"/>
              </a:rPr>
              <a:t>vertex_to_edge_ratio</a:t>
            </a:r>
            <a:r>
              <a:rPr lang="en-US" b="0" i="0" dirty="0">
                <a:solidFill>
                  <a:srgbClr val="D1D5DB"/>
                </a:solidFill>
                <a:effectLst/>
                <a:latin typeface="Söhne"/>
              </a:rPr>
              <a:t> might capture specific design intricacies that are relevant to the target variable.</a:t>
            </a:r>
          </a:p>
          <a:p>
            <a:pPr algn="l">
              <a:buFont typeface="+mj-lt"/>
              <a:buAutoNum type="arabicPeriod"/>
            </a:pPr>
            <a:r>
              <a:rPr lang="en-US" b="1" i="0" dirty="0">
                <a:solidFill>
                  <a:srgbClr val="D1D5DB"/>
                </a:solidFill>
                <a:effectLst/>
                <a:latin typeface="Söhne"/>
              </a:rPr>
              <a:t>Online Metrics</a:t>
            </a:r>
            <a:r>
              <a:rPr lang="en-US" b="0" i="0" dirty="0">
                <a:solidFill>
                  <a:srgbClr val="D1D5DB"/>
                </a:solidFill>
                <a:effectLst/>
                <a:latin typeface="Söhne"/>
              </a:rPr>
              <a:t>: The presence of </a:t>
            </a:r>
            <a:r>
              <a:rPr lang="en-US" b="0" i="0" dirty="0" err="1">
                <a:solidFill>
                  <a:srgbClr val="D1D5DB"/>
                </a:solidFill>
                <a:effectLst/>
                <a:latin typeface="Söhne"/>
              </a:rPr>
              <a:t>assembly_views_count</a:t>
            </a:r>
            <a:r>
              <a:rPr lang="en-US" b="0" i="0" dirty="0">
                <a:solidFill>
                  <a:srgbClr val="D1D5DB"/>
                </a:solidFill>
                <a:effectLst/>
                <a:latin typeface="Söhne"/>
              </a:rPr>
              <a:t> suggests that some online metrics (probably related to popularity or visibility) could be informative.</a:t>
            </a:r>
          </a:p>
          <a:p>
            <a:pPr algn="l">
              <a:buFont typeface="+mj-lt"/>
              <a:buAutoNum type="arabicPeriod"/>
            </a:pPr>
            <a:r>
              <a:rPr lang="en-US" b="1" i="0" dirty="0">
                <a:solidFill>
                  <a:srgbClr val="D1D5DB"/>
                </a:solidFill>
                <a:effectLst/>
                <a:latin typeface="Söhne"/>
              </a:rPr>
              <a:t>Range of Importance Values</a:t>
            </a:r>
            <a:r>
              <a:rPr lang="en-US" b="0" i="0" dirty="0">
                <a:solidFill>
                  <a:srgbClr val="D1D5DB"/>
                </a:solidFill>
                <a:effectLst/>
                <a:latin typeface="Söhne"/>
              </a:rPr>
              <a:t>: While the top feature (</a:t>
            </a:r>
            <a:r>
              <a:rPr lang="en-US" b="0" i="0" dirty="0" err="1">
                <a:solidFill>
                  <a:srgbClr val="D1D5DB"/>
                </a:solidFill>
                <a:effectLst/>
                <a:latin typeface="Söhne"/>
              </a:rPr>
              <a:t>body_area</a:t>
            </a:r>
            <a:r>
              <a:rPr lang="en-US" b="0" i="0" dirty="0">
                <a:solidFill>
                  <a:srgbClr val="D1D5DB"/>
                </a:solidFill>
                <a:effectLst/>
                <a:latin typeface="Söhne"/>
              </a:rPr>
              <a:t>) has an importance of about 0.0665, the 25th feature (</a:t>
            </a:r>
            <a:r>
              <a:rPr lang="en-US" b="0" i="0" dirty="0" err="1">
                <a:solidFill>
                  <a:srgbClr val="D1D5DB"/>
                </a:solidFill>
                <a:effectLst/>
                <a:latin typeface="Söhne"/>
              </a:rPr>
              <a:t>moment_of_inertia_xz</a:t>
            </a:r>
            <a:r>
              <a:rPr lang="en-US" b="0" i="0" dirty="0">
                <a:solidFill>
                  <a:srgbClr val="D1D5DB"/>
                </a:solidFill>
                <a:effectLst/>
                <a:latin typeface="Söhne"/>
              </a:rPr>
              <a:t>) has an importance of 0.0139. The decline in importance isn't too steep, suggesting that many features contribute somewhat equally to the model's decisions. This can be both good and bad. It's good in that it indicates the model isn't overly reliant on a single feature, but it also means that the signal (relationship between features and target) is distributed across many features.</a:t>
            </a:r>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1133173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21</a:t>
            </a:fld>
            <a:endParaRPr lang="en-US"/>
          </a:p>
        </p:txBody>
      </p:sp>
    </p:spTree>
    <p:extLst>
      <p:ext uri="{BB962C8B-B14F-4D97-AF65-F5344CB8AC3E}">
        <p14:creationId xmlns:p14="http://schemas.microsoft.com/office/powerpoint/2010/main" val="330396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30</a:t>
            </a:fld>
            <a:endParaRPr lang="en-US"/>
          </a:p>
        </p:txBody>
      </p:sp>
    </p:spTree>
    <p:extLst>
      <p:ext uri="{BB962C8B-B14F-4D97-AF65-F5344CB8AC3E}">
        <p14:creationId xmlns:p14="http://schemas.microsoft.com/office/powerpoint/2010/main" val="286720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31</a:t>
            </a:fld>
            <a:endParaRPr lang="en-US"/>
          </a:p>
        </p:txBody>
      </p:sp>
    </p:spTree>
    <p:extLst>
      <p:ext uri="{BB962C8B-B14F-4D97-AF65-F5344CB8AC3E}">
        <p14:creationId xmlns:p14="http://schemas.microsoft.com/office/powerpoint/2010/main" val="263379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Good afternoon, professors, and distinguished guests. My name is Lequn, and I am a PhD candidate from Nanyang Technological University. Today, I’m glad to present my paper, "</a:t>
            </a:r>
            <a:r>
              <a:rPr lang="en-US" sz="1200" dirty="0"/>
              <a:t>Multimodal Sensor Fusion For Real-time Location-dependent Defect Detection In Laser-directed Energy Deposition</a:t>
            </a:r>
            <a:r>
              <a:rPr lang="en-GB"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SG" dirty="0"/>
          </a:p>
          <a:p>
            <a:endParaRPr lang="en-US"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7214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a:t>
            </a:fld>
            <a:endParaRPr lang="en-US"/>
          </a:p>
        </p:txBody>
      </p:sp>
    </p:spTree>
    <p:extLst>
      <p:ext uri="{BB962C8B-B14F-4D97-AF65-F5344CB8AC3E}">
        <p14:creationId xmlns:p14="http://schemas.microsoft.com/office/powerpoint/2010/main" val="94540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10</a:t>
            </a:fld>
            <a:endParaRPr lang="en-US"/>
          </a:p>
        </p:txBody>
      </p:sp>
    </p:spTree>
    <p:extLst>
      <p:ext uri="{BB962C8B-B14F-4D97-AF65-F5344CB8AC3E}">
        <p14:creationId xmlns:p14="http://schemas.microsoft.com/office/powerpoint/2010/main" val="352161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19689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A breakdown of potentially useful information:</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1. Physical Properties: The physical properties of the body, such as mass, density, and moments of inertia, can be informative. Different materials will have distinct densities and mass distributions. </a:t>
            </a:r>
          </a:p>
          <a:p>
            <a:r>
              <a:rPr lang="en-US" altLang="zh-CN" sz="1200" dirty="0">
                <a:ea typeface="宋体" panose="02010600030101010101" pitchFamily="2" charset="-122"/>
                <a:cs typeface="Arial" panose="020B0604020202020204" pitchFamily="34" charset="0"/>
              </a:rPr>
              <a:t>   - Area</a:t>
            </a:r>
          </a:p>
          <a:p>
            <a:r>
              <a:rPr lang="en-US" altLang="zh-CN" sz="1200" dirty="0">
                <a:ea typeface="宋体" panose="02010600030101010101" pitchFamily="2" charset="-122"/>
                <a:cs typeface="Arial" panose="020B0604020202020204" pitchFamily="34" charset="0"/>
              </a:rPr>
              <a:t>   - Volume</a:t>
            </a:r>
          </a:p>
          <a:p>
            <a:r>
              <a:rPr lang="en-US" altLang="zh-CN" sz="1200" dirty="0">
                <a:ea typeface="宋体" panose="02010600030101010101" pitchFamily="2" charset="-122"/>
                <a:cs typeface="Arial" panose="020B0604020202020204" pitchFamily="34" charset="0"/>
              </a:rPr>
              <a:t>   - Density</a:t>
            </a:r>
          </a:p>
          <a:p>
            <a:r>
              <a:rPr lang="en-US" altLang="zh-CN" sz="1200" dirty="0">
                <a:ea typeface="宋体" panose="02010600030101010101" pitchFamily="2" charset="-122"/>
                <a:cs typeface="Arial" panose="020B0604020202020204" pitchFamily="34" charset="0"/>
              </a:rPr>
              <a:t>   - Mass</a:t>
            </a:r>
          </a:p>
          <a:p>
            <a:r>
              <a:rPr lang="en-US" altLang="zh-CN" sz="1200" dirty="0">
                <a:ea typeface="宋体" panose="02010600030101010101" pitchFamily="2" charset="-122"/>
                <a:cs typeface="Arial" panose="020B0604020202020204" pitchFamily="34" charset="0"/>
              </a:rPr>
              <a:t>   - Moments of Inertia (xx, </a:t>
            </a:r>
            <a:r>
              <a:rPr lang="en-US" altLang="zh-CN" sz="1200" dirty="0" err="1">
                <a:ea typeface="宋体" panose="02010600030101010101" pitchFamily="2" charset="-122"/>
                <a:cs typeface="Arial" panose="020B0604020202020204" pitchFamily="34" charset="0"/>
              </a:rPr>
              <a:t>yy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zz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yz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xz</a:t>
            </a:r>
            <a:r>
              <a:rPr lang="en-US" altLang="zh-CN" sz="1200" dirty="0">
                <a:ea typeface="宋体" panose="02010600030101010101" pitchFamily="2" charset="-122"/>
                <a:cs typeface="Arial" panose="020B0604020202020204" pitchFamily="34" charset="0"/>
              </a:rPr>
              <a:t>)</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2. **Geometry Information**: The geometric complexity and shape of a part can sometimes hint at the material. For instance, intricate geometries might be made of materials that are easy to mold or machine.</a:t>
            </a:r>
          </a:p>
          <a:p>
            <a:r>
              <a:rPr lang="en-US" altLang="zh-CN" sz="1200" dirty="0">
                <a:ea typeface="宋体" panose="02010600030101010101" pitchFamily="2" charset="-122"/>
                <a:cs typeface="Arial" panose="020B0604020202020204" pitchFamily="34" charset="0"/>
              </a:rPr>
              <a:t>   - Bounding Box Dimensions: The difference between the max and min points on each axis can give the size in x, y, and z directions.</a:t>
            </a:r>
          </a:p>
          <a:p>
            <a:r>
              <a:rPr lang="en-US" altLang="zh-CN" sz="1200" dirty="0">
                <a:ea typeface="宋体" panose="02010600030101010101" pitchFamily="2" charset="-122"/>
                <a:cs typeface="Arial" panose="020B0604020202020204" pitchFamily="34" charset="0"/>
              </a:rPr>
              <a:t>   - Vertex count, Edge count, Face count, Loop count, Shell count, Body count: These counts can give an idea about the complexity of the geometry.</a:t>
            </a:r>
          </a:p>
          <a:p>
            <a:r>
              <a:rPr lang="en-US" altLang="zh-CN" sz="1200" dirty="0">
                <a:ea typeface="宋体" panose="02010600030101010101" pitchFamily="2" charset="-122"/>
                <a:cs typeface="Arial" panose="020B0604020202020204" pitchFamily="34" charset="0"/>
              </a:rPr>
              <a:t>   - Surface Types: The types of surfaces (e.g., cylindrical, planar, toroidal) and their counts can provide insights into the manufacturing processes suitable for the part, which in turn might hint at the material.</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3. **Design Information**: </a:t>
            </a:r>
          </a:p>
          <a:p>
            <a:r>
              <a:rPr lang="en-US" altLang="zh-CN" sz="1200"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4. **Engagement Metrics**: While these metrics (likes, comments, views) might not directly influence the material, they might correlate with certain material choices if popular designs tend to use specific materials.</a:t>
            </a:r>
          </a:p>
          <a:p>
            <a:r>
              <a:rPr lang="en-US" altLang="zh-CN" sz="1200" dirty="0">
                <a:ea typeface="宋体" panose="02010600030101010101" pitchFamily="2" charset="-122"/>
                <a:cs typeface="Arial" panose="020B0604020202020204" pitchFamily="34" charset="0"/>
              </a:rPr>
              <a:t>   </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314230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90549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412296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191550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Placeholder 1">
            <a:extLst>
              <a:ext uri="{FF2B5EF4-FFF2-40B4-BE49-F238E27FC236}">
                <a16:creationId xmlns:a16="http://schemas.microsoft.com/office/drawing/2014/main" id="{5B0D8098-4D75-4DE6-AB35-E504A7A18853}"/>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Placeholder 1">
            <a:extLst>
              <a:ext uri="{FF2B5EF4-FFF2-40B4-BE49-F238E27FC236}">
                <a16:creationId xmlns:a16="http://schemas.microsoft.com/office/drawing/2014/main" id="{6E846A45-676B-4868-AABC-D527AF23435B}"/>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8740049" y="-36806"/>
            <a:ext cx="3451951" cy="6392502"/>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3512" y="1"/>
            <a:ext cx="1351638" cy="6853376"/>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B926-3150-47C2-BE19-F0700F5ABAB7}" type="datetime1">
              <a:rPr lang="en-US" smtClean="0"/>
              <a:t>8/20/2023</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pic>
        <p:nvPicPr>
          <p:cNvPr id="15" name="Picture 14" descr="A black and white image of a person's face&#10;&#10;Description automatically generated with low confidence">
            <a:extLst>
              <a:ext uri="{FF2B5EF4-FFF2-40B4-BE49-F238E27FC236}">
                <a16:creationId xmlns:a16="http://schemas.microsoft.com/office/drawing/2014/main" id="{8EA937D6-6452-5C41-AC2B-15A81749185F}"/>
              </a:ext>
            </a:extLst>
          </p:cNvPr>
          <p:cNvPicPr>
            <a:picLocks noChangeAspect="1"/>
          </p:cNvPicPr>
          <p:nvPr userDrawn="1"/>
        </p:nvPicPr>
        <p:blipFill>
          <a:blip r:embed="rId17"/>
          <a:stretch>
            <a:fillRect/>
          </a:stretch>
        </p:blipFill>
        <p:spPr>
          <a:xfrm>
            <a:off x="8501882" y="6453254"/>
            <a:ext cx="238167" cy="340512"/>
          </a:xfrm>
          <a:prstGeom prst="rect">
            <a:avLst/>
          </a:prstGeom>
        </p:spPr>
      </p:pic>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mailto:chen1470@e.ntu.edu.s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notesSlide" Target="../notesSlides/notesSlide3.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2469" y="1391"/>
            <a:ext cx="12187056" cy="6855219"/>
          </a:xfrm>
          <a:prstGeom prst="rect">
            <a:avLst/>
          </a:prstGeom>
        </p:spPr>
      </p:pic>
      <p:pic>
        <p:nvPicPr>
          <p:cNvPr id="2" name="Picture 1">
            <a:extLst>
              <a:ext uri="{FF2B5EF4-FFF2-40B4-BE49-F238E27FC236}">
                <a16:creationId xmlns:a16="http://schemas.microsoft.com/office/drawing/2014/main" id="{B76B18CD-758A-86E0-99B9-7E0C5C34AE20}"/>
              </a:ext>
            </a:extLst>
          </p:cNvPr>
          <p:cNvPicPr>
            <a:picLocks noChangeAspect="1"/>
          </p:cNvPicPr>
          <p:nvPr/>
        </p:nvPicPr>
        <p:blipFill>
          <a:blip r:embed="rId4"/>
          <a:srcRect/>
          <a:stretch/>
        </p:blipFill>
        <p:spPr>
          <a:xfrm>
            <a:off x="2472" y="2781"/>
            <a:ext cx="12187056" cy="6855219"/>
          </a:xfrm>
          <a:prstGeom prst="rect">
            <a:avLst/>
          </a:prstGeom>
        </p:spPr>
      </p:pic>
      <p:pic>
        <p:nvPicPr>
          <p:cNvPr id="3" name="Picture 2">
            <a:extLst>
              <a:ext uri="{FF2B5EF4-FFF2-40B4-BE49-F238E27FC236}">
                <a16:creationId xmlns:a16="http://schemas.microsoft.com/office/drawing/2014/main" id="{9BA633ED-B352-D128-9253-37CD584C6645}"/>
              </a:ext>
            </a:extLst>
          </p:cNvPr>
          <p:cNvPicPr>
            <a:picLocks noChangeAspect="1"/>
          </p:cNvPicPr>
          <p:nvPr/>
        </p:nvPicPr>
        <p:blipFill>
          <a:blip r:embed="rId5"/>
          <a:srcRect/>
          <a:stretch/>
        </p:blipFill>
        <p:spPr>
          <a:xfrm>
            <a:off x="0" y="2781"/>
            <a:ext cx="12187056" cy="6855219"/>
          </a:xfrm>
          <a:prstGeom prst="rect">
            <a:avLst/>
          </a:prstGeom>
        </p:spPr>
      </p:pic>
      <p:sp>
        <p:nvSpPr>
          <p:cNvPr id="5" name="Slide Number Placeholder 4">
            <a:extLst>
              <a:ext uri="{FF2B5EF4-FFF2-40B4-BE49-F238E27FC236}">
                <a16:creationId xmlns:a16="http://schemas.microsoft.com/office/drawing/2014/main" id="{BD0919C2-47FB-9981-FAA0-0921CFFA8AB9}"/>
              </a:ext>
            </a:extLst>
          </p:cNvPr>
          <p:cNvSpPr>
            <a:spLocks noGrp="1"/>
          </p:cNvSpPr>
          <p:nvPr>
            <p:ph type="sldNum" sz="quarter" idx="12"/>
          </p:nvPr>
        </p:nvSpPr>
        <p:spPr/>
        <p:txBody>
          <a:bodyPr/>
          <a:lstStyle/>
          <a:p>
            <a:fld id="{BFD2CDEF-EBF7-A24C-97CC-57BDAB189928}" type="slidenum">
              <a:rPr lang="en-US" smtClean="0"/>
              <a:pPr/>
              <a:t>1</a:t>
            </a:fld>
            <a:endParaRPr lang="en-US" dirty="0"/>
          </a:p>
        </p:txBody>
      </p:sp>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10</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5078313"/>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tree and root:</a:t>
            </a:r>
            <a:r>
              <a:rPr lang="en-US" altLang="zh-CN" dirty="0">
                <a:ea typeface="宋体" panose="02010600030101010101" pitchFamily="2" charset="-122"/>
                <a:cs typeface="Arial" panose="020B0604020202020204" pitchFamily="34" charset="0"/>
              </a:rPr>
              <a:t> </a:t>
            </a:r>
            <a:r>
              <a:rPr lang="en-US" b="0" i="0" dirty="0">
                <a:effectLst/>
                <a:latin typeface="Söhne"/>
              </a:rPr>
              <a:t>represent the </a:t>
            </a:r>
            <a:r>
              <a:rPr lang="en-US" b="0" i="1" u="sng" dirty="0">
                <a:effectLst/>
                <a:latin typeface="Söhne"/>
              </a:rPr>
              <a:t>hierarchical structure </a:t>
            </a:r>
            <a:r>
              <a:rPr lang="en-US" b="0" i="0" dirty="0">
                <a:effectLst/>
                <a:latin typeface="Söhne"/>
              </a:rPr>
              <a:t>of the design. The depth of the tree (how many levels of hierarchy are there) might be indicative of the complexity of the assembly.</a:t>
            </a:r>
          </a:p>
          <a:p>
            <a:pPr marL="742950" lvl="1" indent="-285750">
              <a:buFont typeface="Arial" panose="020B0604020202020204" pitchFamily="34" charset="0"/>
              <a:buChar char="•"/>
            </a:pPr>
            <a:r>
              <a:rPr lang="en-US" b="0" i="0" dirty="0">
                <a:effectLst/>
                <a:latin typeface="Söhne"/>
              </a:rPr>
              <a:t>Potential feature: </a:t>
            </a:r>
            <a:r>
              <a:rPr lang="en-US" b="1" i="1" dirty="0">
                <a:solidFill>
                  <a:srgbClr val="FF0000"/>
                </a:solidFill>
                <a:effectLst/>
                <a:latin typeface="Söhne"/>
              </a:rPr>
              <a:t>depth</a:t>
            </a:r>
            <a:r>
              <a:rPr lang="en-US" b="0" i="0" dirty="0">
                <a:effectLst/>
                <a:latin typeface="Söhne"/>
              </a:rPr>
              <a:t> of the tree.</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Occurrences: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Give instances of components. These can show how many times a component is repeated in a design.</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Extracted: </a:t>
            </a:r>
            <a:r>
              <a:rPr lang="en-US" altLang="zh-CN" i="1" dirty="0">
                <a:solidFill>
                  <a:srgbClr val="FF0000"/>
                </a:solidFill>
                <a:ea typeface="宋体" panose="02010600030101010101" pitchFamily="2" charset="-122"/>
                <a:cs typeface="Arial" panose="020B0604020202020204" pitchFamily="34" charset="0"/>
              </a:rPr>
              <a:t>number of unique components</a:t>
            </a:r>
            <a:r>
              <a:rPr lang="en-US" altLang="zh-CN" i="1" dirty="0">
                <a:ea typeface="宋体" panose="02010600030101010101" pitchFamily="2" charset="-122"/>
                <a:cs typeface="Arial" panose="020B0604020202020204" pitchFamily="34" charset="0"/>
              </a:rPr>
              <a:t>, </a:t>
            </a:r>
            <a:r>
              <a:rPr lang="en-US" altLang="zh-CN" i="1" dirty="0">
                <a:solidFill>
                  <a:srgbClr val="FF0000"/>
                </a:solidFill>
                <a:ea typeface="宋体" panose="02010600030101010101" pitchFamily="2" charset="-122"/>
                <a:cs typeface="Arial" panose="020B0604020202020204" pitchFamily="34" charset="0"/>
              </a:rPr>
              <a:t>total number </a:t>
            </a:r>
            <a:r>
              <a:rPr lang="en-US" altLang="zh-CN" i="1" dirty="0">
                <a:ea typeface="宋体" panose="02010600030101010101" pitchFamily="2" charset="-122"/>
                <a:cs typeface="Arial" panose="020B0604020202020204" pitchFamily="34" charset="0"/>
              </a:rPr>
              <a:t>of components (including repetitions).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Components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sub-assemblies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components, average number of bodies per component.</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joints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define the relative position and orientation between occurrences.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joints, </a:t>
            </a:r>
            <a:r>
              <a:rPr lang="en-US" altLang="zh-CN" i="1" dirty="0">
                <a:solidFill>
                  <a:srgbClr val="FF0000"/>
                </a:solidFill>
                <a:ea typeface="宋体" panose="02010600030101010101" pitchFamily="2" charset="-122"/>
                <a:cs typeface="Arial" panose="020B0604020202020204" pitchFamily="34" charset="0"/>
              </a:rPr>
              <a:t>distribution of different types</a:t>
            </a:r>
            <a:r>
              <a:rPr lang="en-US" altLang="zh-CN" dirty="0">
                <a:ea typeface="宋体" panose="02010600030101010101" pitchFamily="2" charset="-122"/>
                <a:cs typeface="Arial" panose="020B0604020202020204" pitchFamily="34" charset="0"/>
              </a:rPr>
              <a:t> of joints (e.g., ball, revolute, slider), </a:t>
            </a:r>
            <a:r>
              <a:rPr lang="en-US" altLang="zh-CN" i="1" dirty="0">
                <a:solidFill>
                  <a:srgbClr val="FF0000"/>
                </a:solidFill>
                <a:ea typeface="宋体" panose="02010600030101010101" pitchFamily="2" charset="-122"/>
                <a:cs typeface="Arial" panose="020B0604020202020204" pitchFamily="34" charset="0"/>
              </a:rPr>
              <a:t>average degrees of freedom </a:t>
            </a:r>
            <a:r>
              <a:rPr lang="en-US" altLang="zh-CN" dirty="0">
                <a:ea typeface="宋体" panose="02010600030101010101" pitchFamily="2" charset="-122"/>
                <a:cs typeface="Arial" panose="020B0604020202020204" pitchFamily="34" charset="0"/>
              </a:rPr>
              <a:t>per joint.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874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7"/>
            <a:ext cx="9957739" cy="4592266"/>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11</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377183" cy="4247317"/>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err="1">
                <a:ea typeface="宋体" panose="02010600030101010101" pitchFamily="2" charset="-122"/>
                <a:cs typeface="Arial" panose="020B0604020202020204" pitchFamily="34" charset="0"/>
              </a:rPr>
              <a:t>as_built_joints</a:t>
            </a:r>
            <a:r>
              <a:rPr lang="en-US" altLang="zh-CN" b="1" u="sng" dirty="0">
                <a:ea typeface="宋体" panose="02010600030101010101" pitchFamily="2" charset="-122"/>
                <a:cs typeface="Arial" panose="020B0604020202020204" pitchFamily="34" charset="0"/>
              </a:rPr>
              <a:t>:</a:t>
            </a:r>
            <a:r>
              <a:rPr lang="en-US" altLang="zh-CN" dirty="0">
                <a:ea typeface="宋体" panose="02010600030101010101" pitchFamily="2" charset="-122"/>
                <a:cs typeface="Arial" panose="020B0604020202020204" pitchFamily="34" charset="0"/>
              </a:rPr>
              <a:t> </a:t>
            </a:r>
            <a:r>
              <a:rPr lang="en-US" b="0" i="0" dirty="0">
                <a:effectLst/>
                <a:latin typeface="Söhne"/>
              </a:rPr>
              <a:t>joints maintain their position and don't get transformed</a:t>
            </a:r>
          </a:p>
          <a:p>
            <a:pPr marL="742950" lvl="1" indent="-285750">
              <a:buFont typeface="Arial" panose="020B0604020202020204" pitchFamily="34" charset="0"/>
              <a:buChar char="•"/>
            </a:pPr>
            <a:r>
              <a:rPr lang="en-US" b="0" i="0" dirty="0">
                <a:effectLst/>
                <a:latin typeface="Söhne"/>
              </a:rPr>
              <a:t>Potential features: number of </a:t>
            </a:r>
            <a:r>
              <a:rPr lang="en-US" b="0" i="0" dirty="0" err="1">
                <a:effectLst/>
                <a:latin typeface="Söhne"/>
              </a:rPr>
              <a:t>as_built_joints</a:t>
            </a:r>
            <a:r>
              <a:rPr lang="en-US" b="0" i="0" dirty="0">
                <a:effectLst/>
                <a:latin typeface="Söhne"/>
              </a:rPr>
              <a: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Holes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Holes in the assembly can be crucial for certain materials (e.g., </a:t>
            </a:r>
            <a:r>
              <a:rPr lang="en-US" altLang="zh-CN" i="1" u="sng" dirty="0">
                <a:ea typeface="宋体" panose="02010600030101010101" pitchFamily="2" charset="-122"/>
                <a:cs typeface="Arial" panose="020B0604020202020204" pitchFamily="34" charset="0"/>
              </a:rPr>
              <a:t>metals might be preferred where there are holes for screws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b="1" dirty="0">
                <a:ea typeface="宋体" panose="02010600030101010101" pitchFamily="2" charset="-122"/>
                <a:cs typeface="Arial" panose="020B0604020202020204" pitchFamily="34" charset="0"/>
              </a:rPr>
              <a:t>Features extracted (body-level feature)</a:t>
            </a:r>
            <a:r>
              <a:rPr lang="en-US" altLang="zh-CN" dirty="0">
                <a:ea typeface="宋体" panose="02010600030101010101" pitchFamily="2" charset="-122"/>
                <a:cs typeface="Arial" panose="020B0604020202020204" pitchFamily="34" charset="0"/>
              </a:rPr>
              <a:t>: </a:t>
            </a:r>
          </a:p>
          <a:p>
            <a:pPr marL="1257300" lvl="2" indent="-342900">
              <a:buAutoNum type="arabicParenBoth"/>
            </a:pPr>
            <a:r>
              <a:rPr lang="en-US" altLang="zh-CN" dirty="0">
                <a:ea typeface="宋体" panose="02010600030101010101" pitchFamily="2" charset="-122"/>
                <a:cs typeface="Arial" panose="020B0604020202020204" pitchFamily="34" charset="0"/>
              </a:rPr>
              <a:t>average </a:t>
            </a:r>
            <a:r>
              <a:rPr lang="en-US" altLang="zh-CN" i="1" u="sng" dirty="0">
                <a:ea typeface="宋体" panose="02010600030101010101" pitchFamily="2" charset="-122"/>
                <a:cs typeface="Arial" panose="020B0604020202020204" pitchFamily="34" charset="0"/>
              </a:rPr>
              <a:t>size of holes </a:t>
            </a:r>
            <a:r>
              <a:rPr lang="en-US" altLang="zh-CN" dirty="0">
                <a:ea typeface="宋体" panose="02010600030101010101" pitchFamily="2" charset="-122"/>
                <a:cs typeface="Arial" panose="020B0604020202020204" pitchFamily="34" charset="0"/>
              </a:rPr>
              <a:t>across a body</a:t>
            </a:r>
          </a:p>
          <a:p>
            <a:pPr marL="1257300" lvl="2" indent="-342900">
              <a:buFontTx/>
              <a:buAutoNum type="arabicParenBoth"/>
            </a:pPr>
            <a:r>
              <a:rPr lang="en-US" altLang="zh-CN" dirty="0">
                <a:ea typeface="宋体" panose="02010600030101010101" pitchFamily="2" charset="-122"/>
                <a:cs typeface="Arial" panose="020B0604020202020204" pitchFamily="34" charset="0"/>
              </a:rPr>
              <a:t>average </a:t>
            </a:r>
            <a:r>
              <a:rPr lang="en-US" altLang="zh-CN" i="1" u="sng" dirty="0">
                <a:ea typeface="宋体" panose="02010600030101010101" pitchFamily="2" charset="-122"/>
                <a:cs typeface="Arial" panose="020B0604020202020204" pitchFamily="34" charset="0"/>
              </a:rPr>
              <a:t>lengths of holes </a:t>
            </a:r>
            <a:r>
              <a:rPr lang="en-US" altLang="zh-CN" dirty="0">
                <a:ea typeface="宋体" panose="02010600030101010101" pitchFamily="2" charset="-122"/>
                <a:cs typeface="Arial" panose="020B0604020202020204" pitchFamily="34" charset="0"/>
              </a:rPr>
              <a:t>across a body</a:t>
            </a:r>
          </a:p>
          <a:p>
            <a:pPr marL="1257300" lvl="2" indent="-342900">
              <a:buAutoNum type="arabicParenBoth"/>
            </a:pPr>
            <a:r>
              <a:rPr lang="en-US" altLang="zh-CN" b="1" i="1" u="sng" dirty="0">
                <a:ea typeface="宋体" panose="02010600030101010101" pitchFamily="2" charset="-122"/>
                <a:cs typeface="Arial" panose="020B0604020202020204" pitchFamily="34" charset="0"/>
              </a:rPr>
              <a:t>Distribution of holes across each bodies: </a:t>
            </a:r>
            <a:r>
              <a:rPr lang="en-US" altLang="zh-CN" dirty="0">
                <a:ea typeface="宋体" panose="02010600030101010101" pitchFamily="2" charset="-122"/>
                <a:cs typeface="Arial" panose="020B0604020202020204" pitchFamily="34" charset="0"/>
              </a:rPr>
              <a:t>indicate which bodies have the highest number of holes and potentially indicate their significance in the assembly.</a:t>
            </a:r>
          </a:p>
          <a:p>
            <a:pPr marL="1714500" lvl="3" indent="-342900">
              <a:buFontTx/>
              <a:buAutoNum type="arabicParenBoth"/>
            </a:pPr>
            <a:r>
              <a:rPr lang="en-US" altLang="zh-CN" i="1" dirty="0">
                <a:ea typeface="宋体" panose="02010600030101010101" pitchFamily="2" charset="-122"/>
                <a:cs typeface="Arial" panose="020B0604020202020204" pitchFamily="34" charset="0"/>
              </a:rPr>
              <a:t>Total</a:t>
            </a:r>
            <a:r>
              <a:rPr lang="en-US" altLang="zh-CN" i="1" dirty="0">
                <a:solidFill>
                  <a:srgbClr val="FF0000"/>
                </a:solidFill>
                <a:ea typeface="宋体" panose="02010600030101010101" pitchFamily="2" charset="-122"/>
                <a:cs typeface="Arial" panose="020B0604020202020204" pitchFamily="34" charset="0"/>
              </a:rPr>
              <a:t> number of holes </a:t>
            </a:r>
            <a:r>
              <a:rPr lang="en-US" altLang="zh-CN" dirty="0">
                <a:ea typeface="宋体" panose="02010600030101010101" pitchFamily="2" charset="-122"/>
                <a:cs typeface="Arial" panose="020B0604020202020204" pitchFamily="34" charset="0"/>
              </a:rPr>
              <a:t>in each body, </a:t>
            </a:r>
          </a:p>
          <a:p>
            <a:pPr marL="1714500" lvl="3" indent="-342900">
              <a:buFontTx/>
              <a:buAutoNum type="arabicParenBoth"/>
            </a:pPr>
            <a:r>
              <a:rPr lang="en-US" altLang="zh-CN" dirty="0">
                <a:ea typeface="宋体" panose="02010600030101010101" pitchFamily="2" charset="-122"/>
                <a:cs typeface="Arial" panose="020B0604020202020204" pitchFamily="34" charset="0"/>
              </a:rPr>
              <a:t>distribution of </a:t>
            </a:r>
            <a:r>
              <a:rPr lang="en-US" altLang="zh-CN" i="1" u="sng" dirty="0">
                <a:solidFill>
                  <a:srgbClr val="FF0000"/>
                </a:solidFill>
                <a:ea typeface="宋体" panose="02010600030101010101" pitchFamily="2" charset="-122"/>
                <a:cs typeface="Arial" panose="020B0604020202020204" pitchFamily="34" charset="0"/>
              </a:rPr>
              <a:t>hole types </a:t>
            </a:r>
            <a:r>
              <a:rPr lang="en-US" altLang="zh-CN" dirty="0">
                <a:ea typeface="宋体" panose="02010600030101010101" pitchFamily="2" charset="-122"/>
                <a:cs typeface="Arial" panose="020B0604020202020204" pitchFamily="34" charset="0"/>
              </a:rPr>
              <a:t>(e.g., </a:t>
            </a:r>
            <a:r>
              <a:rPr lang="en-US" altLang="zh-CN" dirty="0" err="1">
                <a:ea typeface="宋体" panose="02010600030101010101" pitchFamily="2" charset="-122"/>
                <a:cs typeface="Arial" panose="020B0604020202020204" pitchFamily="34" charset="0"/>
              </a:rPr>
              <a:t>RoundHoleWithBlindBottom</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RoundBlindHoleWithSphericalBottom</a:t>
            </a:r>
            <a:r>
              <a:rPr lang="en-US" altLang="zh-CN" dirty="0">
                <a:ea typeface="宋体" panose="02010600030101010101" pitchFamily="2" charset="-122"/>
                <a:cs typeface="Arial" panose="020B0604020202020204" pitchFamily="34" charset="0"/>
              </a:rPr>
              <a:t>, etc.)</a:t>
            </a:r>
          </a:p>
          <a:p>
            <a:pPr lvl="1"/>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7389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12</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88994" y="757946"/>
            <a:ext cx="9811824" cy="424731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文本框 20">
            <a:extLst>
              <a:ext uri="{FF2B5EF4-FFF2-40B4-BE49-F238E27FC236}">
                <a16:creationId xmlns:a16="http://schemas.microsoft.com/office/drawing/2014/main" id="{2D0FC997-565B-4DAB-6BD5-A911B264FA69}"/>
              </a:ext>
            </a:extLst>
          </p:cNvPr>
          <p:cNvSpPr txBox="1"/>
          <p:nvPr/>
        </p:nvSpPr>
        <p:spPr>
          <a:xfrm>
            <a:off x="1693242" y="981491"/>
            <a:ext cx="9590844" cy="4247317"/>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Physical Properties (global assembly-level feature)</a:t>
            </a:r>
            <a:r>
              <a:rPr lang="en-US" altLang="zh-CN" dirty="0">
                <a:ea typeface="宋体" panose="02010600030101010101" pitchFamily="2" charset="-122"/>
                <a:cs typeface="Arial" panose="020B0604020202020204" pitchFamily="34" charset="0"/>
              </a:rPr>
              <a:t>: Area, mass, density, and moments of inertia (xx, </a:t>
            </a:r>
            <a:r>
              <a:rPr lang="en-US" altLang="zh-CN" dirty="0" err="1">
                <a:ea typeface="宋体" panose="02010600030101010101" pitchFamily="2" charset="-122"/>
                <a:cs typeface="Arial" panose="020B0604020202020204" pitchFamily="34" charset="0"/>
              </a:rPr>
              <a:t>yy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zz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yz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xz</a:t>
            </a:r>
            <a:r>
              <a:rPr lang="en-US" altLang="zh-CN" dirty="0">
                <a:ea typeface="宋体" panose="02010600030101010101" pitchFamily="2" charset="-122"/>
                <a:cs typeface="Arial" panose="020B0604020202020204" pitchFamily="34" charset="0"/>
              </a:rPr>
              <a:t>); Different assemblies will have </a:t>
            </a:r>
            <a:r>
              <a:rPr lang="en-US" altLang="zh-CN" dirty="0">
                <a:solidFill>
                  <a:srgbClr val="FF0000"/>
                </a:solidFill>
                <a:ea typeface="宋体" panose="02010600030101010101" pitchFamily="2" charset="-122"/>
                <a:cs typeface="Arial" panose="020B0604020202020204" pitchFamily="34" charset="0"/>
              </a:rPr>
              <a:t>distinct densities </a:t>
            </a:r>
            <a:r>
              <a:rPr lang="en-US" altLang="zh-CN" dirty="0">
                <a:ea typeface="宋体" panose="02010600030101010101" pitchFamily="2" charset="-122"/>
                <a:cs typeface="Arial" panose="020B0604020202020204" pitchFamily="34" charset="0"/>
              </a:rPr>
              <a:t>and </a:t>
            </a:r>
            <a:r>
              <a:rPr lang="en-US" altLang="zh-CN" dirty="0">
                <a:solidFill>
                  <a:srgbClr val="FF0000"/>
                </a:solidFill>
                <a:ea typeface="宋体" panose="02010600030101010101" pitchFamily="2" charset="-122"/>
                <a:cs typeface="Arial" panose="020B0604020202020204" pitchFamily="34" charset="0"/>
              </a:rPr>
              <a:t>mass</a:t>
            </a:r>
            <a:r>
              <a:rPr lang="en-US" altLang="zh-CN" dirty="0">
                <a:ea typeface="宋体" panose="02010600030101010101" pitchFamily="2" charset="-122"/>
                <a:cs typeface="Arial" panose="020B0604020202020204" pitchFamily="34" charset="0"/>
              </a:rPr>
              <a:t> </a:t>
            </a:r>
            <a:r>
              <a:rPr lang="en-US" altLang="zh-CN" dirty="0">
                <a:solidFill>
                  <a:srgbClr val="FF0000"/>
                </a:solidFill>
                <a:ea typeface="宋体" panose="02010600030101010101" pitchFamily="2" charset="-122"/>
                <a:cs typeface="Arial" panose="020B0604020202020204" pitchFamily="34" charset="0"/>
              </a:rPr>
              <a:t>distributions.</a:t>
            </a:r>
          </a:p>
          <a:p>
            <a:pPr marL="285750" indent="-285750">
              <a:buFont typeface="Wingdings" panose="05000000000000000000" pitchFamily="2" charset="2"/>
              <a:buChar char="q"/>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Geometry Information (individual bodies)</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Bounding Box Dimensions</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Vertex</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Edge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Face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Loop</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Shell</a:t>
            </a:r>
            <a:r>
              <a:rPr lang="en-US" altLang="zh-CN" i="1" dirty="0">
                <a:ea typeface="宋体" panose="02010600030101010101" pitchFamily="2" charset="-122"/>
                <a:cs typeface="Arial" panose="020B0604020202020204" pitchFamily="34" charset="0"/>
              </a:rPr>
              <a:t> count, Body count</a:t>
            </a:r>
            <a:r>
              <a:rPr lang="en-US" altLang="zh-CN" dirty="0">
                <a:ea typeface="宋体" panose="02010600030101010101" pitchFamily="2" charset="-122"/>
                <a:cs typeface="Arial" panose="020B0604020202020204" pitchFamily="34" charset="0"/>
              </a:rPr>
              <a:t>: These counts can give an idea about the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geometry.</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The types of surfaces (e.g., cylindrical, planar, toroidal) and their counts can provide insights into the </a:t>
            </a:r>
            <a:r>
              <a:rPr lang="en-US" altLang="zh-CN" i="1" u="sng" dirty="0">
                <a:solidFill>
                  <a:srgbClr val="FF0000"/>
                </a:solidFill>
                <a:ea typeface="宋体" panose="02010600030101010101" pitchFamily="2" charset="-122"/>
                <a:cs typeface="Arial" panose="020B0604020202020204" pitchFamily="34" charset="0"/>
              </a:rPr>
              <a:t>manufacturing processes </a:t>
            </a:r>
            <a:r>
              <a:rPr lang="en-US" altLang="zh-CN" dirty="0">
                <a:ea typeface="宋体" panose="02010600030101010101" pitchFamily="2" charset="-122"/>
                <a:cs typeface="Arial" panose="020B0604020202020204" pitchFamily="34" charset="0"/>
              </a:rPr>
              <a:t>suitable for the part, which in turn might hint at the material.</a:t>
            </a:r>
          </a:p>
          <a:p>
            <a:pPr marL="742950" lvl="1" indent="-285750">
              <a:buFont typeface="Arial" panose="020B0604020202020204" pitchFamily="34" charset="0"/>
              <a:buChar char="•"/>
            </a:pPr>
            <a:r>
              <a:rPr lang="en-US" b="0" i="0" dirty="0">
                <a:effectLst/>
                <a:latin typeface="Söhne"/>
              </a:rPr>
              <a:t>Surfaces such as </a:t>
            </a:r>
            <a:r>
              <a:rPr lang="en-US" b="1" i="1" dirty="0">
                <a:solidFill>
                  <a:srgbClr val="FF0000"/>
                </a:solidFill>
                <a:effectLst/>
                <a:latin typeface="Söhne"/>
              </a:rPr>
              <a:t>planes</a:t>
            </a:r>
            <a:r>
              <a:rPr lang="en-US" b="0" i="0" dirty="0">
                <a:effectLst/>
                <a:latin typeface="Söhne"/>
              </a:rPr>
              <a:t> might be used in structural parts of an assembly, demanding materials with </a:t>
            </a:r>
            <a:r>
              <a:rPr lang="en-US" b="0" i="1" u="sng" dirty="0">
                <a:effectLst/>
                <a:latin typeface="Söhne"/>
              </a:rPr>
              <a:t>higher strength</a:t>
            </a:r>
            <a:r>
              <a:rPr lang="en-US" b="0" i="0" dirty="0">
                <a:effectLst/>
                <a:latin typeface="Söhne"/>
              </a:rPr>
              <a:t>. On the other hand, </a:t>
            </a:r>
            <a:r>
              <a:rPr lang="en-US" b="1" i="1" dirty="0">
                <a:solidFill>
                  <a:srgbClr val="FF0000"/>
                </a:solidFill>
                <a:effectLst/>
                <a:latin typeface="Söhne"/>
              </a:rPr>
              <a:t>cylindrical</a:t>
            </a:r>
            <a:r>
              <a:rPr lang="en-US" b="0" i="0" dirty="0">
                <a:effectLst/>
                <a:latin typeface="Söhne"/>
              </a:rPr>
              <a:t> or toroidal surfaces might indicate rotational parts, hinting at the need for materials with </a:t>
            </a:r>
            <a:r>
              <a:rPr lang="en-US" b="0" i="1" u="sng" dirty="0">
                <a:effectLst/>
                <a:latin typeface="Söhne"/>
              </a:rPr>
              <a:t>low friction properties</a:t>
            </a:r>
            <a:r>
              <a:rPr lang="en-US" b="0" i="0" dirty="0">
                <a:effectLst/>
                <a:latin typeface="Söhne"/>
              </a:rPr>
              <a:t>.</a:t>
            </a:r>
            <a:endParaRPr lang="en-US" altLang="zh-CN" dirty="0">
              <a:ea typeface="宋体" panose="02010600030101010101" pitchFamily="2" charset="-122"/>
              <a:cs typeface="Arial" panose="020B0604020202020204" pitchFamily="34" charset="0"/>
            </a:endParaRPr>
          </a:p>
          <a:p>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109795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473378" y="746374"/>
            <a:ext cx="10518925" cy="5211601"/>
          </a:xfrm>
          <a:prstGeom prst="roundRect">
            <a:avLst>
              <a:gd name="adj" fmla="val 4877"/>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13</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601791" y="801851"/>
            <a:ext cx="10243366" cy="5355312"/>
          </a:xfrm>
          <a:prstGeom prst="rect">
            <a:avLst/>
          </a:prstGeom>
          <a:noFill/>
        </p:spPr>
        <p:txBody>
          <a:bodyPr wrap="square">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Categories and Industries (assembly level feature)</a:t>
            </a:r>
            <a:r>
              <a:rPr lang="en-US" altLang="zh-CN" dirty="0">
                <a:ea typeface="宋体" panose="02010600030101010101" pitchFamily="2" charset="-122"/>
                <a:cs typeface="Arial" panose="020B0604020202020204" pitchFamily="34" charset="0"/>
              </a:rPr>
              <a:t>: The industry and category the design is intended for can be a strong hint. For instance, designs in the "</a:t>
            </a:r>
            <a:r>
              <a:rPr lang="en-US" altLang="zh-CN" u="sng" dirty="0">
                <a:solidFill>
                  <a:srgbClr val="0070C0"/>
                </a:solidFill>
                <a:ea typeface="宋体" panose="02010600030101010101" pitchFamily="2" charset="-122"/>
                <a:cs typeface="Arial" panose="020B0604020202020204" pitchFamily="34" charset="0"/>
              </a:rPr>
              <a:t>Aerospace</a:t>
            </a:r>
            <a:r>
              <a:rPr lang="en-US" altLang="zh-CN" dirty="0">
                <a:ea typeface="宋体" panose="02010600030101010101" pitchFamily="2" charset="-122"/>
                <a:cs typeface="Arial" panose="020B0604020202020204" pitchFamily="34" charset="0"/>
              </a:rPr>
              <a:t>" category might prefer </a:t>
            </a:r>
            <a:r>
              <a:rPr lang="en-US" altLang="zh-CN" dirty="0">
                <a:solidFill>
                  <a:srgbClr val="0070C0"/>
                </a:solidFill>
                <a:ea typeface="宋体" panose="02010600030101010101" pitchFamily="2" charset="-122"/>
                <a:cs typeface="Arial" panose="020B0604020202020204" pitchFamily="34" charset="0"/>
              </a:rPr>
              <a:t>lightweight</a:t>
            </a:r>
            <a:r>
              <a:rPr lang="en-US" altLang="zh-CN" dirty="0">
                <a:ea typeface="宋体" panose="02010600030101010101" pitchFamily="2" charset="-122"/>
                <a:cs typeface="Arial" panose="020B0604020202020204" pitchFamily="34" charset="0"/>
              </a:rPr>
              <a:t> and strong materials like </a:t>
            </a:r>
            <a:r>
              <a:rPr lang="en-US" altLang="zh-CN" dirty="0">
                <a:solidFill>
                  <a:srgbClr val="0070C0"/>
                </a:solidFill>
                <a:ea typeface="宋体" panose="02010600030101010101" pitchFamily="2" charset="-122"/>
                <a:cs typeface="Arial" panose="020B0604020202020204" pitchFamily="34" charset="0"/>
              </a:rPr>
              <a:t>titanium</a:t>
            </a:r>
            <a:r>
              <a:rPr lang="en-US" altLang="zh-CN" dirty="0">
                <a:ea typeface="宋体" panose="02010600030101010101" pitchFamily="2" charset="-122"/>
                <a:cs typeface="Arial" panose="020B0604020202020204" pitchFamily="34" charset="0"/>
              </a:rPr>
              <a:t> or composite materials.</a:t>
            </a:r>
          </a:p>
          <a:p>
            <a:pPr marL="285750" indent="-285750">
              <a:buFont typeface="Wingdings" panose="05000000000000000000" pitchFamily="2" charset="2"/>
              <a:buChar char="q"/>
            </a:pPr>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SG" b="1" i="0" u="sng" dirty="0">
                <a:effectLst/>
                <a:latin typeface="Söhne"/>
              </a:rPr>
              <a:t>Vertex Valence</a:t>
            </a:r>
            <a:r>
              <a:rPr lang="en-SG" b="1" i="0" dirty="0">
                <a:effectLst/>
                <a:latin typeface="Söhne"/>
              </a:rPr>
              <a:t>: </a:t>
            </a:r>
            <a:r>
              <a:rPr lang="en-US" i="0" dirty="0">
                <a:effectLst/>
                <a:latin typeface="Söhne"/>
              </a:rPr>
              <a:t>number of edges incident to a vertex</a:t>
            </a:r>
          </a:p>
          <a:p>
            <a:pPr marL="742950" lvl="1" indent="-285750">
              <a:buFont typeface="Arial" panose="020B0604020202020204" pitchFamily="34" charset="0"/>
              <a:buChar char="•"/>
            </a:pPr>
            <a:r>
              <a:rPr lang="en-SG" b="1" i="0" dirty="0">
                <a:effectLst/>
                <a:latin typeface="Söhne"/>
              </a:rPr>
              <a:t>High Valence</a:t>
            </a:r>
            <a:r>
              <a:rPr lang="en-SG" dirty="0">
                <a:solidFill>
                  <a:srgbClr val="D1D5DB"/>
                </a:solidFill>
                <a:latin typeface="Söhne"/>
              </a:rPr>
              <a:t>:</a:t>
            </a:r>
            <a:r>
              <a:rPr lang="en-US" dirty="0">
                <a:latin typeface="Söhne"/>
              </a:rPr>
              <a:t>many components or features are connected at that point, potential require more </a:t>
            </a:r>
            <a:r>
              <a:rPr lang="en-US" i="1" u="sng" dirty="0">
                <a:latin typeface="Söhne"/>
              </a:rPr>
              <a:t>durable and robust material</a:t>
            </a:r>
          </a:p>
          <a:p>
            <a:pPr marL="742950" lvl="1" indent="-285750">
              <a:buFont typeface="Arial" panose="020B0604020202020204" pitchFamily="34" charset="0"/>
              <a:buChar char="•"/>
            </a:pPr>
            <a:r>
              <a:rPr lang="en-US" altLang="zh-CN" b="1" i="1" dirty="0">
                <a:ea typeface="宋体" panose="02010600030101010101" pitchFamily="2" charset="-122"/>
                <a:cs typeface="Arial" panose="020B0604020202020204" pitchFamily="34" charset="0"/>
              </a:rPr>
              <a:t>Distribution</a:t>
            </a:r>
            <a:r>
              <a:rPr lang="en-US" altLang="zh-CN" dirty="0">
                <a:ea typeface="宋体" panose="02010600030101010101" pitchFamily="2" charset="-122"/>
                <a:cs typeface="Arial" panose="020B0604020202020204" pitchFamily="34" charset="0"/>
              </a:rPr>
              <a:t>: A higher average vertex valence might suggest a densely interconnected assembly.</a:t>
            </a:r>
          </a:p>
          <a:p>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Derived Features</a:t>
            </a:r>
            <a:r>
              <a:rPr lang="en-US" altLang="zh-CN" dirty="0">
                <a:ea typeface="宋体" panose="02010600030101010101" pitchFamily="2" charset="-122"/>
                <a:cs typeface="Arial" panose="020B0604020202020204" pitchFamily="34" charset="0"/>
              </a:rPr>
              <a:t>: Some features can be derived from the existing data to enhance its expressiveness. For instance: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Aspect Ratios</a:t>
            </a:r>
            <a:r>
              <a:rPr lang="en-US" altLang="zh-CN" dirty="0">
                <a:ea typeface="宋体" panose="02010600030101010101" pitchFamily="2" charset="-122"/>
                <a:cs typeface="Arial" panose="020B0604020202020204" pitchFamily="34" charset="0"/>
              </a:rPr>
              <a:t>: Derived from the </a:t>
            </a:r>
            <a:r>
              <a:rPr lang="en-US" altLang="zh-CN" i="1" u="sng" dirty="0">
                <a:ea typeface="宋体" panose="02010600030101010101" pitchFamily="2" charset="-122"/>
                <a:cs typeface="Arial" panose="020B0604020202020204" pitchFamily="34" charset="0"/>
              </a:rPr>
              <a:t>bounding box dimensions</a:t>
            </a:r>
            <a:r>
              <a:rPr lang="en-US" altLang="zh-CN" dirty="0">
                <a:ea typeface="宋体" panose="02010600030101010101" pitchFamily="2" charset="-122"/>
                <a:cs typeface="Arial" panose="020B0604020202020204" pitchFamily="34" charset="0"/>
              </a:rPr>
              <a:t>, they can indicate if a part is </a:t>
            </a:r>
            <a:r>
              <a:rPr lang="en-US" altLang="zh-CN" i="1" u="sng" dirty="0">
                <a:ea typeface="宋体" panose="02010600030101010101" pitchFamily="2" charset="-122"/>
                <a:cs typeface="Arial" panose="020B0604020202020204" pitchFamily="34" charset="0"/>
              </a:rPr>
              <a:t>elongated, flat, or almost cubic</a:t>
            </a:r>
            <a:r>
              <a:rPr lang="en-US" altLang="zh-CN" dirty="0">
                <a:ea typeface="宋体" panose="02010600030101010101" pitchFamily="2" charset="-122"/>
                <a:cs typeface="Arial" panose="020B0604020202020204" pitchFamily="34" charset="0"/>
              </a:rPr>
              <a:t>, which might influence material choice.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Complexity Metrics</a:t>
            </a:r>
            <a:r>
              <a:rPr lang="en-US" altLang="zh-CN" dirty="0">
                <a:ea typeface="宋体" panose="02010600030101010101" pitchFamily="2" charset="-122"/>
                <a:cs typeface="Arial" panose="020B0604020202020204" pitchFamily="34" charset="0"/>
              </a:rPr>
              <a:t>: Ratios like </a:t>
            </a:r>
            <a:r>
              <a:rPr lang="en-US" altLang="zh-CN" b="1" i="1" u="sng" dirty="0">
                <a:ea typeface="宋体" panose="02010600030101010101" pitchFamily="2" charset="-122"/>
                <a:cs typeface="Arial" panose="020B0604020202020204" pitchFamily="34" charset="0"/>
              </a:rPr>
              <a:t>vertex-to-edge count</a:t>
            </a:r>
            <a:r>
              <a:rPr lang="en-US" altLang="zh-CN" dirty="0">
                <a:ea typeface="宋体" panose="02010600030101010101" pitchFamily="2" charset="-122"/>
                <a:cs typeface="Arial" panose="020B0604020202020204" pitchFamily="34" charset="0"/>
              </a:rPr>
              <a:t>, </a:t>
            </a:r>
            <a:r>
              <a:rPr lang="en-US" altLang="zh-CN" b="1" i="1" dirty="0">
                <a:ea typeface="宋体" panose="02010600030101010101" pitchFamily="2" charset="-122"/>
                <a:cs typeface="Arial" panose="020B0604020202020204" pitchFamily="34" charset="0"/>
              </a:rPr>
              <a:t>face-to-loop count</a:t>
            </a:r>
            <a:r>
              <a:rPr lang="en-US" altLang="zh-CN" dirty="0">
                <a:ea typeface="宋体" panose="02010600030101010101" pitchFamily="2" charset="-122"/>
                <a:cs typeface="Arial" panose="020B0604020202020204" pitchFamily="34" charset="0"/>
              </a:rPr>
              <a:t>, can be indicative of the overall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design.</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Volume fraction</a:t>
            </a:r>
            <a:r>
              <a:rPr lang="en-US" altLang="zh-CN" dirty="0">
                <a:ea typeface="宋体" panose="02010600030101010101" pitchFamily="2" charset="-122"/>
                <a:cs typeface="Arial" panose="020B0604020202020204" pitchFamily="34" charset="0"/>
              </a:rPr>
              <a:t>: Body volume divided by the assembly volume. </a:t>
            </a:r>
            <a:r>
              <a:rPr lang="en-US" b="0" i="0" dirty="0">
                <a:effectLst/>
                <a:latin typeface="Söhne"/>
              </a:rPr>
              <a:t>Large volume fraction could indicate </a:t>
            </a:r>
            <a:r>
              <a:rPr lang="en-US" b="0" i="1" u="sng" dirty="0">
                <a:effectLst/>
                <a:latin typeface="Söhne"/>
              </a:rPr>
              <a:t>primary component </a:t>
            </a:r>
            <a:r>
              <a:rPr lang="en-US" b="0" i="0" dirty="0">
                <a:effectLst/>
                <a:latin typeface="Söhne"/>
              </a:rPr>
              <a:t>and might be made of a material suitable for </a:t>
            </a:r>
            <a:r>
              <a:rPr lang="en-US" i="1" u="sng" dirty="0">
                <a:effectLst/>
                <a:latin typeface="Söhne"/>
              </a:rPr>
              <a:t>bearing loads </a:t>
            </a:r>
            <a:r>
              <a:rPr lang="en-US" b="0" i="0" dirty="0">
                <a:effectLst/>
                <a:latin typeface="Söhne"/>
              </a:rPr>
              <a:t>or </a:t>
            </a:r>
            <a:r>
              <a:rPr lang="en-US" b="1" i="1" u="sng" dirty="0">
                <a:effectLst/>
                <a:latin typeface="Söhne"/>
              </a:rPr>
              <a:t>stresses</a:t>
            </a:r>
            <a:r>
              <a:rPr lang="en-US" b="0" i="0" dirty="0">
                <a:effectLst/>
                <a:latin typeface="Söhne"/>
              </a:rPr>
              <a:t>. Conversely, small volume fractions might represent </a:t>
            </a:r>
            <a:r>
              <a:rPr lang="en-US" b="0" i="1" u="sng" dirty="0">
                <a:effectLst/>
                <a:latin typeface="Söhne"/>
              </a:rPr>
              <a:t>accessory</a:t>
            </a:r>
            <a:r>
              <a:rPr lang="en-US" b="0" i="0" dirty="0">
                <a:effectLst/>
                <a:latin typeface="Söhne"/>
              </a:rPr>
              <a:t> or </a:t>
            </a:r>
            <a:r>
              <a:rPr lang="en-US" b="0" i="1" u="sng" dirty="0">
                <a:effectLst/>
                <a:latin typeface="Söhne"/>
              </a:rPr>
              <a:t>supplementary</a:t>
            </a:r>
            <a:r>
              <a:rPr lang="en-US" b="0" i="0" dirty="0">
                <a:effectLst/>
                <a:latin typeface="Söhne"/>
              </a:rPr>
              <a:t> components.</a:t>
            </a:r>
          </a:p>
          <a:p>
            <a:endParaRPr lang="en-US" altLang="zh-CN"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715017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821390"/>
            <a:ext cx="9566688" cy="508849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14</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948112"/>
            <a:ext cx="9309866" cy="4708981"/>
          </a:xfrm>
          <a:prstGeom prst="rect">
            <a:avLst/>
          </a:prstGeom>
          <a:noFill/>
        </p:spPr>
        <p:txBody>
          <a:bodyPr wrap="square">
            <a:spAutoFit/>
          </a:bodyPr>
          <a:lstStyle/>
          <a:p>
            <a:pPr marL="285750" indent="-285750">
              <a:buFont typeface="Wingdings" panose="05000000000000000000" pitchFamily="2" charset="2"/>
              <a:buChar char="q"/>
            </a:pPr>
            <a:r>
              <a:rPr lang="en-US" altLang="zh-CN" sz="2000" b="1" i="1" u="sng" dirty="0">
                <a:ea typeface="宋体" panose="02010600030101010101" pitchFamily="2" charset="-122"/>
                <a:cs typeface="Arial" panose="020B0604020202020204" pitchFamily="34" charset="0"/>
              </a:rPr>
              <a:t>Derived feature</a:t>
            </a:r>
            <a:r>
              <a:rPr lang="en-US" altLang="zh-CN" sz="2000"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sz="2000" i="1" u="sng" dirty="0">
                <a:solidFill>
                  <a:srgbClr val="FF0000"/>
                </a:solidFill>
                <a:ea typeface="宋体" panose="02010600030101010101" pitchFamily="2" charset="-122"/>
                <a:cs typeface="Arial" panose="020B0604020202020204" pitchFamily="34" charset="0"/>
              </a:rPr>
              <a:t>Center of mass distance</a:t>
            </a:r>
            <a:r>
              <a:rPr lang="en-US" altLang="zh-CN" sz="2000" dirty="0">
                <a:ea typeface="宋体" panose="02010600030101010101" pitchFamily="2" charset="-122"/>
                <a:cs typeface="Arial" panose="020B0604020202020204" pitchFamily="34" charset="0"/>
              </a:rPr>
              <a:t>: </a:t>
            </a:r>
            <a:r>
              <a:rPr lang="en-US" sz="2000" b="0" i="0" dirty="0">
                <a:effectLst/>
                <a:latin typeface="Söhne"/>
              </a:rPr>
              <a:t>the </a:t>
            </a:r>
            <a:r>
              <a:rPr lang="en-US" sz="2000" b="1" i="1" dirty="0">
                <a:effectLst/>
                <a:latin typeface="Söhne"/>
              </a:rPr>
              <a:t>Euclidean distance </a:t>
            </a:r>
            <a:r>
              <a:rPr lang="en-US" sz="2000" b="0" i="0" dirty="0">
                <a:effectLst/>
                <a:latin typeface="Söhne"/>
              </a:rPr>
              <a:t>between the body's center of mass (COM) and the assembly's COM. </a:t>
            </a:r>
            <a:r>
              <a:rPr lang="en-US" sz="2000" b="0" i="0" dirty="0">
                <a:effectLst/>
                <a:latin typeface="Söhne"/>
                <a:sym typeface="Wingdings" panose="05000000000000000000" pitchFamily="2" charset="2"/>
              </a:rPr>
              <a:t> </a:t>
            </a:r>
            <a:r>
              <a:rPr lang="en-US" sz="2000" dirty="0">
                <a:latin typeface="Söhne"/>
              </a:rPr>
              <a:t>how the material is distributed within the assembly; gives </a:t>
            </a:r>
            <a:r>
              <a:rPr lang="en-US" sz="2000" b="0" i="0" dirty="0">
                <a:effectLst/>
                <a:latin typeface="Söhne"/>
              </a:rPr>
              <a:t>an indication of how central or peripheral a body is within the assembly.</a:t>
            </a:r>
          </a:p>
          <a:p>
            <a:pPr marL="742950" lvl="1" indent="-285750">
              <a:buFont typeface="Arial" panose="020B0604020202020204" pitchFamily="34" charset="0"/>
              <a:buChar char="•"/>
            </a:pPr>
            <a:endParaRPr lang="en-US" altLang="zh-CN" sz="2000" dirty="0">
              <a:latin typeface="Söhne"/>
              <a:ea typeface="宋体" panose="02010600030101010101" pitchFamily="2" charset="-122"/>
              <a:cs typeface="Arial" panose="020B0604020202020204" pitchFamily="34" charset="0"/>
            </a:endParaRPr>
          </a:p>
          <a:p>
            <a:pPr marL="342900" indent="-34290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Online Metrics</a:t>
            </a:r>
            <a:r>
              <a:rPr lang="en-US" altLang="zh-CN" sz="2000" dirty="0">
                <a:ea typeface="宋体" panose="02010600030101010101" pitchFamily="2" charset="-122"/>
                <a:cs typeface="Arial" panose="020B0604020202020204" pitchFamily="34" charset="0"/>
              </a:rPr>
              <a:t>: While these metrics (</a:t>
            </a:r>
            <a:r>
              <a:rPr lang="en-US" altLang="zh-CN" sz="2000" b="1" dirty="0">
                <a:solidFill>
                  <a:srgbClr val="FF0000"/>
                </a:solidFill>
                <a:ea typeface="宋体" panose="02010600030101010101" pitchFamily="2" charset="-122"/>
                <a:cs typeface="Arial" panose="020B0604020202020204" pitchFamily="34" charset="0"/>
              </a:rPr>
              <a:t>likes, comments, views</a:t>
            </a:r>
            <a:r>
              <a:rPr lang="en-US" altLang="zh-CN" sz="2000" dirty="0">
                <a:ea typeface="宋体" panose="02010600030101010101" pitchFamily="2" charset="-122"/>
                <a:cs typeface="Arial" panose="020B0604020202020204" pitchFamily="34" charset="0"/>
              </a:rPr>
              <a:t>) might not directly influence the material, they might </a:t>
            </a:r>
            <a:r>
              <a:rPr lang="en-US" altLang="zh-CN" sz="2000" i="1" u="sng" dirty="0">
                <a:ea typeface="宋体" panose="02010600030101010101" pitchFamily="2" charset="-122"/>
                <a:cs typeface="Arial" panose="020B0604020202020204" pitchFamily="34" charset="0"/>
              </a:rPr>
              <a:t>correlate with certain material choices (</a:t>
            </a:r>
            <a:r>
              <a:rPr lang="en-US" altLang="zh-CN" sz="2000" b="1" i="1" u="sng" dirty="0">
                <a:solidFill>
                  <a:srgbClr val="FF0000"/>
                </a:solidFill>
                <a:ea typeface="宋体" panose="02010600030101010101" pitchFamily="2" charset="-122"/>
                <a:cs typeface="Arial" panose="020B0604020202020204" pitchFamily="34" charset="0"/>
              </a:rPr>
              <a:t>popularity</a:t>
            </a:r>
            <a:r>
              <a:rPr lang="en-US" altLang="zh-CN" sz="2000" i="1" u="sng" dirty="0">
                <a:ea typeface="宋体" panose="02010600030101010101" pitchFamily="2" charset="-122"/>
                <a:cs typeface="Arial" panose="020B0604020202020204" pitchFamily="34" charset="0"/>
              </a:rPr>
              <a:t>) </a:t>
            </a:r>
            <a:r>
              <a:rPr lang="en-US" altLang="zh-CN" sz="2000" dirty="0">
                <a:ea typeface="宋体" panose="02010600030101010101" pitchFamily="2" charset="-122"/>
                <a:cs typeface="Arial" panose="020B0604020202020204" pitchFamily="34" charset="0"/>
              </a:rPr>
              <a:t>if </a:t>
            </a:r>
            <a:r>
              <a:rPr lang="en-US" altLang="zh-CN" sz="2000" b="1" dirty="0">
                <a:ea typeface="宋体" panose="02010600030101010101" pitchFamily="2" charset="-122"/>
                <a:cs typeface="Arial" panose="020B0604020202020204" pitchFamily="34" charset="0"/>
              </a:rPr>
              <a:t>popular</a:t>
            </a:r>
            <a:r>
              <a:rPr lang="en-US" altLang="zh-CN" sz="2000" dirty="0">
                <a:ea typeface="宋体" panose="02010600030101010101" pitchFamily="2" charset="-122"/>
                <a:cs typeface="Arial" panose="020B0604020202020204" pitchFamily="34" charset="0"/>
              </a:rPr>
              <a:t> designs tend to use specific materials.</a:t>
            </a:r>
          </a:p>
          <a:p>
            <a:pPr marL="285750" indent="-285750">
              <a:buFont typeface="Arial" panose="020B0604020202020204" pitchFamily="34" charset="0"/>
              <a:buChar char="•"/>
            </a:pPr>
            <a:endParaRPr lang="en-US" altLang="zh-CN" sz="2000"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Components and Hierarchical Structure (future work)</a:t>
            </a:r>
            <a:r>
              <a:rPr lang="en-US" altLang="zh-CN" sz="2000" dirty="0">
                <a:ea typeface="宋体" panose="02010600030101010101" pitchFamily="2" charset="-122"/>
                <a:cs typeface="Arial" panose="020B0604020202020204" pitchFamily="34" charset="0"/>
              </a:rPr>
              <a:t>: The relationships between components can be meaningful. If certain sub-components are made of a specific material, it might influence the material choice of the main body. However, this requires a more complex modeling approach to take </a:t>
            </a:r>
            <a:r>
              <a:rPr lang="en-US" altLang="zh-CN" sz="2000" b="1" dirty="0">
                <a:solidFill>
                  <a:srgbClr val="FF0000"/>
                </a:solidFill>
                <a:ea typeface="宋体" panose="02010600030101010101" pitchFamily="2" charset="-122"/>
                <a:cs typeface="Arial" panose="020B0604020202020204" pitchFamily="34" charset="0"/>
              </a:rPr>
              <a:t>hierarchy</a:t>
            </a:r>
            <a:r>
              <a:rPr lang="en-US" altLang="zh-CN" sz="2000" dirty="0">
                <a:ea typeface="宋体" panose="02010600030101010101" pitchFamily="2" charset="-122"/>
                <a:cs typeface="Arial" panose="020B0604020202020204" pitchFamily="34" charset="0"/>
              </a:rPr>
              <a:t> into account. </a:t>
            </a:r>
            <a:r>
              <a:rPr lang="en-US" altLang="zh-CN" sz="2000" dirty="0">
                <a:ea typeface="宋体" panose="02010600030101010101" pitchFamily="2" charset="-122"/>
                <a:cs typeface="Arial" panose="020B0604020202020204" pitchFamily="34" charset="0"/>
                <a:sym typeface="Wingdings" panose="05000000000000000000" pitchFamily="2" charset="2"/>
              </a:rPr>
              <a:t> potentially need to use </a:t>
            </a:r>
            <a:r>
              <a:rPr lang="en-US" altLang="zh-CN" sz="2000" b="1" u="sng" dirty="0">
                <a:ea typeface="宋体" panose="02010600030101010101" pitchFamily="2" charset="-122"/>
                <a:cs typeface="Arial" panose="020B0604020202020204" pitchFamily="34" charset="0"/>
                <a:sym typeface="Wingdings" panose="05000000000000000000" pitchFamily="2" charset="2"/>
              </a:rPr>
              <a:t>knowledge graph </a:t>
            </a:r>
            <a:r>
              <a:rPr lang="en-US" altLang="zh-CN" sz="2000" dirty="0">
                <a:ea typeface="宋体" panose="02010600030101010101" pitchFamily="2" charset="-122"/>
                <a:cs typeface="Arial" panose="020B0604020202020204" pitchFamily="34" charset="0"/>
                <a:sym typeface="Wingdings" panose="05000000000000000000" pitchFamily="2" charset="2"/>
              </a:rPr>
              <a:t>to model the relationship</a:t>
            </a:r>
            <a:endParaRPr lang="en-US" altLang="zh-CN" sz="2000"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39746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0"/>
            <a:ext cx="3718124" cy="50330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15</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4247317"/>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T</a:t>
            </a:r>
            <a:r>
              <a:rPr lang="en-US" b="0" i="0" dirty="0">
                <a:effectLst/>
                <a:latin typeface="Söhne"/>
              </a:rPr>
              <a:t>he relationship between variables might </a:t>
            </a:r>
            <a:r>
              <a:rPr lang="en-US" b="0" i="1" u="sng" dirty="0">
                <a:solidFill>
                  <a:srgbClr val="FF0000"/>
                </a:solidFill>
                <a:effectLst/>
                <a:latin typeface="Söhne"/>
              </a:rPr>
              <a:t>not be strictly linear</a:t>
            </a:r>
            <a:r>
              <a:rPr lang="en-US" b="0" i="0" dirty="0">
                <a:effectLst/>
                <a:latin typeface="Söhne"/>
              </a:rPr>
              <a:t>, </a:t>
            </a:r>
            <a:r>
              <a:rPr lang="en-US" b="1" i="0" dirty="0">
                <a:solidFill>
                  <a:srgbClr val="FF0000"/>
                </a:solidFill>
                <a:effectLst/>
                <a:latin typeface="Söhne"/>
              </a:rPr>
              <a:t>Spearman’s</a:t>
            </a:r>
            <a:r>
              <a:rPr lang="en-US" b="0" i="0" dirty="0">
                <a:effectLst/>
                <a:latin typeface="Söhne"/>
              </a:rPr>
              <a:t> matrix is chosen to evaluate the feature </a:t>
            </a:r>
            <a:r>
              <a:rPr lang="en-SG" b="0" i="0" dirty="0">
                <a:effectLst/>
                <a:latin typeface="Söhne"/>
              </a:rPr>
              <a:t>monotonic relationships</a:t>
            </a:r>
            <a:endParaRPr lang="en-US" b="0" i="0" dirty="0">
              <a:effectLst/>
              <a:latin typeface="Söhne"/>
            </a:endParaRP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Multicollinearity</a:t>
            </a:r>
            <a:r>
              <a:rPr lang="en-US" altLang="zh-CN" dirty="0">
                <a:ea typeface="宋体" panose="02010600030101010101" pitchFamily="2" charset="-122"/>
                <a:cs typeface="Arial" panose="020B0604020202020204" pitchFamily="34" charset="0"/>
              </a:rPr>
              <a:t>: highly correlated independent variables can lead to multicollinearity, which might make the model unstable. </a:t>
            </a:r>
            <a:r>
              <a:rPr lang="en-US" altLang="zh-CN" dirty="0">
                <a:ea typeface="宋体" panose="02010600030101010101" pitchFamily="2" charset="-122"/>
                <a:cs typeface="Arial" panose="020B0604020202020204" pitchFamily="34" charset="0"/>
                <a:sym typeface="Wingdings" panose="05000000000000000000" pitchFamily="2" charset="2"/>
              </a:rPr>
              <a:t> need to identify</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Feature Importance</a:t>
            </a:r>
            <a:r>
              <a:rPr lang="en-US" altLang="zh-CN" dirty="0">
                <a:ea typeface="宋体" panose="02010600030101010101" pitchFamily="2" charset="-122"/>
                <a:cs typeface="Arial" panose="020B0604020202020204" pitchFamily="34" charset="0"/>
              </a:rPr>
              <a:t>: By looking at the correlation of each feature with the </a:t>
            </a:r>
            <a:r>
              <a:rPr lang="en-US" altLang="zh-CN" i="1" u="sng" dirty="0">
                <a:solidFill>
                  <a:srgbClr val="FF0000"/>
                </a:solidFill>
                <a:ea typeface="宋体" panose="02010600030101010101" pitchFamily="2" charset="-122"/>
                <a:cs typeface="Arial" panose="020B0604020202020204" pitchFamily="34" charset="0"/>
              </a:rPr>
              <a:t>target variable</a:t>
            </a:r>
            <a:r>
              <a:rPr lang="en-US" altLang="zh-CN" dirty="0">
                <a:ea typeface="宋体" panose="02010600030101010101" pitchFamily="2" charset="-122"/>
                <a:cs typeface="Arial" panose="020B0604020202020204" pitchFamily="34" charset="0"/>
              </a:rPr>
              <a:t>, we can get the importance or influence of each feature on the target.</a:t>
            </a:r>
          </a:p>
        </p:txBody>
      </p:sp>
      <p:pic>
        <p:nvPicPr>
          <p:cNvPr id="7" name="Picture 6" descr="A colorful squares with black text&#10;&#10;Description automatically generated">
            <a:extLst>
              <a:ext uri="{FF2B5EF4-FFF2-40B4-BE49-F238E27FC236}">
                <a16:creationId xmlns:a16="http://schemas.microsoft.com/office/drawing/2014/main" id="{77348EDE-B06F-5405-1AB7-D60DFB6BF8F0}"/>
              </a:ext>
            </a:extLst>
          </p:cNvPr>
          <p:cNvPicPr>
            <a:picLocks noChangeAspect="1"/>
          </p:cNvPicPr>
          <p:nvPr/>
        </p:nvPicPr>
        <p:blipFill rotWithShape="1">
          <a:blip r:embed="rId3"/>
          <a:srcRect r="3903"/>
          <a:stretch/>
        </p:blipFill>
        <p:spPr>
          <a:xfrm>
            <a:off x="1353361" y="407842"/>
            <a:ext cx="6729094" cy="5835304"/>
          </a:xfrm>
          <a:prstGeom prst="rect">
            <a:avLst/>
          </a:prstGeom>
        </p:spPr>
      </p:pic>
    </p:spTree>
    <p:extLst>
      <p:ext uri="{BB962C8B-B14F-4D97-AF65-F5344CB8AC3E}">
        <p14:creationId xmlns:p14="http://schemas.microsoft.com/office/powerpoint/2010/main" val="86104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16</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pic>
        <p:nvPicPr>
          <p:cNvPr id="5" name="Picture 4" descr="A colorful squares with black text&#10;&#10;Description automatically generated">
            <a:extLst>
              <a:ext uri="{FF2B5EF4-FFF2-40B4-BE49-F238E27FC236}">
                <a16:creationId xmlns:a16="http://schemas.microsoft.com/office/drawing/2014/main" id="{A7240537-9E69-BBF1-27F7-C7DAE5A1198E}"/>
              </a:ext>
            </a:extLst>
          </p:cNvPr>
          <p:cNvPicPr>
            <a:picLocks noChangeAspect="1"/>
          </p:cNvPicPr>
          <p:nvPr/>
        </p:nvPicPr>
        <p:blipFill>
          <a:blip r:embed="rId3"/>
          <a:stretch>
            <a:fillRect/>
          </a:stretch>
        </p:blipFill>
        <p:spPr>
          <a:xfrm>
            <a:off x="2267869" y="435818"/>
            <a:ext cx="7086337" cy="5905281"/>
          </a:xfrm>
          <a:prstGeom prst="rect">
            <a:avLst/>
          </a:prstGeom>
        </p:spPr>
      </p:pic>
      <p:sp>
        <p:nvSpPr>
          <p:cNvPr id="6" name="Oval 5">
            <a:extLst>
              <a:ext uri="{FF2B5EF4-FFF2-40B4-BE49-F238E27FC236}">
                <a16:creationId xmlns:a16="http://schemas.microsoft.com/office/drawing/2014/main" id="{80B2CEAC-DD87-BB90-6A56-18B2DF93FCBF}"/>
              </a:ext>
            </a:extLst>
          </p:cNvPr>
          <p:cNvSpPr/>
          <p:nvPr/>
        </p:nvSpPr>
        <p:spPr>
          <a:xfrm>
            <a:off x="2105163" y="1156841"/>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2E212DAC-C762-BADC-6922-BD34CBBC0EAA}"/>
              </a:ext>
            </a:extLst>
          </p:cNvPr>
          <p:cNvSpPr/>
          <p:nvPr/>
        </p:nvSpPr>
        <p:spPr>
          <a:xfrm>
            <a:off x="2105163" y="1486780"/>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63EB9F8E-3DA9-15BA-3D5A-E9120A5FF761}"/>
              </a:ext>
            </a:extLst>
          </p:cNvPr>
          <p:cNvSpPr/>
          <p:nvPr/>
        </p:nvSpPr>
        <p:spPr>
          <a:xfrm>
            <a:off x="2105163" y="1834326"/>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50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squares with black text&#10;&#10;Description automatically generated">
            <a:extLst>
              <a:ext uri="{FF2B5EF4-FFF2-40B4-BE49-F238E27FC236}">
                <a16:creationId xmlns:a16="http://schemas.microsoft.com/office/drawing/2014/main" id="{568FA3EA-7113-A90B-0307-92A21E5A4525}"/>
              </a:ext>
            </a:extLst>
          </p:cNvPr>
          <p:cNvPicPr>
            <a:picLocks noChangeAspect="1"/>
          </p:cNvPicPr>
          <p:nvPr/>
        </p:nvPicPr>
        <p:blipFill>
          <a:blip r:embed="rId3"/>
          <a:stretch>
            <a:fillRect/>
          </a:stretch>
        </p:blipFill>
        <p:spPr>
          <a:xfrm>
            <a:off x="87549" y="892083"/>
            <a:ext cx="6472325" cy="5393605"/>
          </a:xfrm>
          <a:prstGeom prst="rect">
            <a:avLst/>
          </a:prstGeom>
        </p:spPr>
      </p:pic>
      <p:pic>
        <p:nvPicPr>
          <p:cNvPr id="6" name="Picture 5" descr="A yellow and purple squares with white text&#10;&#10;Description automatically generated">
            <a:extLst>
              <a:ext uri="{FF2B5EF4-FFF2-40B4-BE49-F238E27FC236}">
                <a16:creationId xmlns:a16="http://schemas.microsoft.com/office/drawing/2014/main" id="{433118A9-CC03-BFC1-EEE6-A4257B622187}"/>
              </a:ext>
            </a:extLst>
          </p:cNvPr>
          <p:cNvPicPr>
            <a:picLocks noChangeAspect="1"/>
          </p:cNvPicPr>
          <p:nvPr/>
        </p:nvPicPr>
        <p:blipFill>
          <a:blip r:embed="rId4"/>
          <a:stretch>
            <a:fillRect/>
          </a:stretch>
        </p:blipFill>
        <p:spPr>
          <a:xfrm>
            <a:off x="5713043" y="821421"/>
            <a:ext cx="6386836" cy="5322364"/>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713771" y="6356350"/>
            <a:ext cx="2743200" cy="365125"/>
          </a:xfrm>
        </p:spPr>
        <p:txBody>
          <a:bodyPr/>
          <a:lstStyle/>
          <a:p>
            <a:fld id="{BFD2CDEF-EBF7-A24C-97CC-57BDAB189928}" type="slidenum">
              <a:rPr lang="en-US" smtClean="0"/>
              <a:pPr/>
              <a:t>17</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0E883886-0AAC-F82D-48F9-2BD72C7D8B0F}"/>
              </a:ext>
            </a:extLst>
          </p:cNvPr>
          <p:cNvSpPr/>
          <p:nvPr/>
        </p:nvSpPr>
        <p:spPr>
          <a:xfrm>
            <a:off x="685614" y="1447013"/>
            <a:ext cx="1507098"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FDA15DCA-12A4-EE4C-E501-847520253FF6}"/>
              </a:ext>
            </a:extLst>
          </p:cNvPr>
          <p:cNvSpPr/>
          <p:nvPr/>
        </p:nvSpPr>
        <p:spPr>
          <a:xfrm>
            <a:off x="5961863" y="144701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E80B62BC-36A2-3FC3-2B77-A13C9A5BE1B7}"/>
              </a:ext>
            </a:extLst>
          </p:cNvPr>
          <p:cNvSpPr/>
          <p:nvPr/>
        </p:nvSpPr>
        <p:spPr>
          <a:xfrm>
            <a:off x="529639" y="1776952"/>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FAB4B927-DCCF-557D-021E-AEABF87B49CB}"/>
              </a:ext>
            </a:extLst>
          </p:cNvPr>
          <p:cNvSpPr/>
          <p:nvPr/>
        </p:nvSpPr>
        <p:spPr>
          <a:xfrm>
            <a:off x="5961862" y="177695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CCF33967-62D0-4BA2-FBC7-521E8A4DCCBB}"/>
              </a:ext>
            </a:extLst>
          </p:cNvPr>
          <p:cNvSpPr/>
          <p:nvPr/>
        </p:nvSpPr>
        <p:spPr>
          <a:xfrm>
            <a:off x="5961863" y="205963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9817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orful squares with black text&#10;&#10;Description automatically generated">
            <a:extLst>
              <a:ext uri="{FF2B5EF4-FFF2-40B4-BE49-F238E27FC236}">
                <a16:creationId xmlns:a16="http://schemas.microsoft.com/office/drawing/2014/main" id="{71D261D8-A4FA-3559-B9A0-7AAC838FFE4E}"/>
              </a:ext>
            </a:extLst>
          </p:cNvPr>
          <p:cNvPicPr>
            <a:picLocks noChangeAspect="1"/>
          </p:cNvPicPr>
          <p:nvPr/>
        </p:nvPicPr>
        <p:blipFill>
          <a:blip r:embed="rId2"/>
          <a:stretch>
            <a:fillRect/>
          </a:stretch>
        </p:blipFill>
        <p:spPr>
          <a:xfrm>
            <a:off x="122621" y="810053"/>
            <a:ext cx="6612739" cy="5510616"/>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727822" y="6356350"/>
            <a:ext cx="2743200" cy="365125"/>
          </a:xfrm>
        </p:spPr>
        <p:txBody>
          <a:bodyPr/>
          <a:lstStyle/>
          <a:p>
            <a:fld id="{BFD2CDEF-EBF7-A24C-97CC-57BDAB189928}" type="slidenum">
              <a:rPr lang="en-US" smtClean="0"/>
              <a:pPr/>
              <a:t>18</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A47382BF-05D1-557E-D00B-8A07CC5FCA57}"/>
              </a:ext>
            </a:extLst>
          </p:cNvPr>
          <p:cNvSpPr/>
          <p:nvPr/>
        </p:nvSpPr>
        <p:spPr>
          <a:xfrm>
            <a:off x="1028166" y="1366127"/>
            <a:ext cx="1196524" cy="410121"/>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descr="A colorful chart with black text&#10;&#10;Description automatically generated with medium confidence">
            <a:extLst>
              <a:ext uri="{FF2B5EF4-FFF2-40B4-BE49-F238E27FC236}">
                <a16:creationId xmlns:a16="http://schemas.microsoft.com/office/drawing/2014/main" id="{27C0E50C-CF45-D63E-14BC-E7B0B920D3BF}"/>
              </a:ext>
            </a:extLst>
          </p:cNvPr>
          <p:cNvPicPr>
            <a:picLocks noChangeAspect="1"/>
          </p:cNvPicPr>
          <p:nvPr/>
        </p:nvPicPr>
        <p:blipFill>
          <a:blip r:embed="rId3"/>
          <a:stretch>
            <a:fillRect/>
          </a:stretch>
        </p:blipFill>
        <p:spPr>
          <a:xfrm>
            <a:off x="5886006" y="774372"/>
            <a:ext cx="6209379" cy="5174483"/>
          </a:xfrm>
          <a:prstGeom prst="rect">
            <a:avLst/>
          </a:prstGeom>
        </p:spPr>
      </p:pic>
      <p:sp>
        <p:nvSpPr>
          <p:cNvPr id="11" name="Oval 10">
            <a:extLst>
              <a:ext uri="{FF2B5EF4-FFF2-40B4-BE49-F238E27FC236}">
                <a16:creationId xmlns:a16="http://schemas.microsoft.com/office/drawing/2014/main" id="{E96E359F-0133-F5D6-C2E3-AAF2B5512BAC}"/>
              </a:ext>
            </a:extLst>
          </p:cNvPr>
          <p:cNvSpPr/>
          <p:nvPr/>
        </p:nvSpPr>
        <p:spPr>
          <a:xfrm>
            <a:off x="6205867" y="1366127"/>
            <a:ext cx="105898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4B181BEB-46D2-AE4F-F853-8B64E8CDA8A0}"/>
              </a:ext>
            </a:extLst>
          </p:cNvPr>
          <p:cNvSpPr/>
          <p:nvPr/>
        </p:nvSpPr>
        <p:spPr>
          <a:xfrm>
            <a:off x="6205867" y="1692166"/>
            <a:ext cx="105898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Oval 12">
            <a:extLst>
              <a:ext uri="{FF2B5EF4-FFF2-40B4-BE49-F238E27FC236}">
                <a16:creationId xmlns:a16="http://schemas.microsoft.com/office/drawing/2014/main" id="{E46018A1-07C3-D5CC-9166-A90CE74F6E2A}"/>
              </a:ext>
            </a:extLst>
          </p:cNvPr>
          <p:cNvSpPr/>
          <p:nvPr/>
        </p:nvSpPr>
        <p:spPr>
          <a:xfrm>
            <a:off x="6171483" y="1997083"/>
            <a:ext cx="1127754" cy="360848"/>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BC8F6411-A47D-BE26-4F52-D999827A454C}"/>
              </a:ext>
            </a:extLst>
          </p:cNvPr>
          <p:cNvSpPr/>
          <p:nvPr/>
        </p:nvSpPr>
        <p:spPr>
          <a:xfrm>
            <a:off x="5795885" y="2336809"/>
            <a:ext cx="149565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A222BDE3-2D36-5BB8-9EF3-8E9EF104F305}"/>
              </a:ext>
            </a:extLst>
          </p:cNvPr>
          <p:cNvSpPr/>
          <p:nvPr/>
        </p:nvSpPr>
        <p:spPr>
          <a:xfrm>
            <a:off x="6098865" y="2635187"/>
            <a:ext cx="1196524" cy="30491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4240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olorful squares with black text&#10;&#10;Description automatically generated">
            <a:extLst>
              <a:ext uri="{FF2B5EF4-FFF2-40B4-BE49-F238E27FC236}">
                <a16:creationId xmlns:a16="http://schemas.microsoft.com/office/drawing/2014/main" id="{81A2C406-FD34-EC75-9213-43316295ECF4}"/>
              </a:ext>
            </a:extLst>
          </p:cNvPr>
          <p:cNvPicPr>
            <a:picLocks noChangeAspect="1"/>
          </p:cNvPicPr>
          <p:nvPr/>
        </p:nvPicPr>
        <p:blipFill>
          <a:blip r:embed="rId3"/>
          <a:stretch>
            <a:fillRect/>
          </a:stretch>
        </p:blipFill>
        <p:spPr>
          <a:xfrm>
            <a:off x="26611" y="933256"/>
            <a:ext cx="6288769" cy="5240641"/>
          </a:xfrm>
          <a:prstGeom prst="rect">
            <a:avLst/>
          </a:prstGeom>
        </p:spPr>
      </p:pic>
      <p:pic>
        <p:nvPicPr>
          <p:cNvPr id="5" name="Picture 4" descr="A colorful squares with black text&#10;&#10;Description automatically generated">
            <a:extLst>
              <a:ext uri="{FF2B5EF4-FFF2-40B4-BE49-F238E27FC236}">
                <a16:creationId xmlns:a16="http://schemas.microsoft.com/office/drawing/2014/main" id="{30506CF7-4266-065D-655C-EC615C180586}"/>
              </a:ext>
            </a:extLst>
          </p:cNvPr>
          <p:cNvPicPr>
            <a:picLocks noChangeAspect="1"/>
          </p:cNvPicPr>
          <p:nvPr/>
        </p:nvPicPr>
        <p:blipFill>
          <a:blip r:embed="rId4"/>
          <a:stretch>
            <a:fillRect/>
          </a:stretch>
        </p:blipFill>
        <p:spPr>
          <a:xfrm>
            <a:off x="5323825" y="684102"/>
            <a:ext cx="6708687" cy="5590573"/>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652834" y="6356350"/>
            <a:ext cx="2743200" cy="365125"/>
          </a:xfrm>
        </p:spPr>
        <p:txBody>
          <a:bodyPr/>
          <a:lstStyle/>
          <a:p>
            <a:fld id="{BFD2CDEF-EBF7-A24C-97CC-57BDAB189928}" type="slidenum">
              <a:rPr lang="en-US" smtClean="0"/>
              <a:pPr/>
              <a:t>19</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72DE4375-BF60-4D31-77E5-3E8295F89D76}"/>
              </a:ext>
            </a:extLst>
          </p:cNvPr>
          <p:cNvSpPr/>
          <p:nvPr/>
        </p:nvSpPr>
        <p:spPr>
          <a:xfrm>
            <a:off x="6379952" y="1325901"/>
            <a:ext cx="1056128" cy="26248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Oval 10">
            <a:extLst>
              <a:ext uri="{FF2B5EF4-FFF2-40B4-BE49-F238E27FC236}">
                <a16:creationId xmlns:a16="http://schemas.microsoft.com/office/drawing/2014/main" id="{33EF17D3-C0CF-8566-A1DC-EC9A6BCDC847}"/>
              </a:ext>
            </a:extLst>
          </p:cNvPr>
          <p:cNvSpPr/>
          <p:nvPr/>
        </p:nvSpPr>
        <p:spPr>
          <a:xfrm>
            <a:off x="402356" y="1527141"/>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857089D0-DC59-3435-BA85-EE297FE5C357}"/>
              </a:ext>
            </a:extLst>
          </p:cNvPr>
          <p:cNvSpPr/>
          <p:nvPr/>
        </p:nvSpPr>
        <p:spPr>
          <a:xfrm>
            <a:off x="6038834" y="1595894"/>
            <a:ext cx="1397246" cy="32268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Oval 12">
            <a:extLst>
              <a:ext uri="{FF2B5EF4-FFF2-40B4-BE49-F238E27FC236}">
                <a16:creationId xmlns:a16="http://schemas.microsoft.com/office/drawing/2014/main" id="{5FECB685-BD1B-A44B-97A6-2BA1713C373D}"/>
              </a:ext>
            </a:extLst>
          </p:cNvPr>
          <p:cNvSpPr/>
          <p:nvPr/>
        </p:nvSpPr>
        <p:spPr>
          <a:xfrm>
            <a:off x="5323825" y="1918573"/>
            <a:ext cx="2112255" cy="34898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037CC705-C824-5AC2-5D23-202BD2F31893}"/>
              </a:ext>
            </a:extLst>
          </p:cNvPr>
          <p:cNvSpPr/>
          <p:nvPr/>
        </p:nvSpPr>
        <p:spPr>
          <a:xfrm>
            <a:off x="409760" y="1880105"/>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Oval 2">
            <a:extLst>
              <a:ext uri="{FF2B5EF4-FFF2-40B4-BE49-F238E27FC236}">
                <a16:creationId xmlns:a16="http://schemas.microsoft.com/office/drawing/2014/main" id="{4AA12915-4CCC-9F7C-5A5B-88A748C7C38C}"/>
              </a:ext>
            </a:extLst>
          </p:cNvPr>
          <p:cNvSpPr/>
          <p:nvPr/>
        </p:nvSpPr>
        <p:spPr>
          <a:xfrm>
            <a:off x="6452681" y="2202175"/>
            <a:ext cx="983399" cy="34898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100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2</a:t>
            </a:fld>
            <a:endParaRPr lang="en-US" dirty="0"/>
          </a:p>
        </p:txBody>
      </p:sp>
      <p:sp>
        <p:nvSpPr>
          <p:cNvPr id="60" name="Subtitle 1">
            <a:extLst>
              <a:ext uri="{FF2B5EF4-FFF2-40B4-BE49-F238E27FC236}">
                <a16:creationId xmlns:a16="http://schemas.microsoft.com/office/drawing/2014/main" id="{751C111D-8081-EF25-AF57-AC711FBF1101}"/>
              </a:ext>
            </a:extLst>
          </p:cNvPr>
          <p:cNvSpPr txBox="1">
            <a:spLocks/>
          </p:cNvSpPr>
          <p:nvPr/>
        </p:nvSpPr>
        <p:spPr>
          <a:xfrm>
            <a:off x="1654584" y="2180613"/>
            <a:ext cx="9144000" cy="268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Lequn Chen</a:t>
            </a:r>
          </a:p>
          <a:p>
            <a:pPr marL="0" indent="0">
              <a:buNone/>
            </a:pPr>
            <a:r>
              <a:rPr lang="en-US" sz="1800" dirty="0"/>
              <a:t>Contact: </a:t>
            </a:r>
            <a:r>
              <a:rPr lang="en-US" sz="1800" dirty="0">
                <a:hlinkClick r:id="rId3"/>
              </a:rPr>
              <a:t>chen1470@e.ntu.edu.sg</a:t>
            </a:r>
            <a:endParaRPr lang="en-US" sz="1800" dirty="0"/>
          </a:p>
          <a:p>
            <a:endParaRPr lang="en-US" sz="1800" dirty="0"/>
          </a:p>
          <a:p>
            <a:pPr marL="0" indent="0">
              <a:buNone/>
            </a:pPr>
            <a:r>
              <a:rPr lang="en-US" sz="1800" dirty="0"/>
              <a:t>Nanyang Technological University, Singapore </a:t>
            </a:r>
          </a:p>
        </p:txBody>
      </p:sp>
      <p:sp>
        <p:nvSpPr>
          <p:cNvPr id="61" name="Title 2">
            <a:extLst>
              <a:ext uri="{FF2B5EF4-FFF2-40B4-BE49-F238E27FC236}">
                <a16:creationId xmlns:a16="http://schemas.microsoft.com/office/drawing/2014/main" id="{5308A842-B603-CBDF-A41D-62874C94DA59}"/>
              </a:ext>
            </a:extLst>
          </p:cNvPr>
          <p:cNvSpPr txBox="1">
            <a:spLocks/>
          </p:cNvSpPr>
          <p:nvPr/>
        </p:nvSpPr>
        <p:spPr>
          <a:xfrm>
            <a:off x="1524000" y="329749"/>
            <a:ext cx="862670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ASME IDETC2023 Hackathon – Autodesk Problem</a:t>
            </a:r>
          </a:p>
          <a:p>
            <a:endParaRPr lang="en-US" altLang="zh-CN" sz="3200" dirty="0"/>
          </a:p>
          <a:p>
            <a:r>
              <a:rPr lang="en-US" sz="3200" dirty="0"/>
              <a:t>Automating Material Selection for Product Design</a:t>
            </a:r>
          </a:p>
        </p:txBody>
      </p:sp>
      <p:pic>
        <p:nvPicPr>
          <p:cNvPr id="64" name="Picture 63" descr="Text&#10;&#10;Description automatically generated">
            <a:extLst>
              <a:ext uri="{FF2B5EF4-FFF2-40B4-BE49-F238E27FC236}">
                <a16:creationId xmlns:a16="http://schemas.microsoft.com/office/drawing/2014/main" id="{6C8AC475-FFA4-5C4A-B293-78403575A33C}"/>
              </a:ext>
            </a:extLst>
          </p:cNvPr>
          <p:cNvPicPr>
            <a:picLocks noChangeAspect="1"/>
          </p:cNvPicPr>
          <p:nvPr/>
        </p:nvPicPr>
        <p:blipFill>
          <a:blip r:embed="rId4"/>
          <a:stretch>
            <a:fillRect/>
          </a:stretch>
        </p:blipFill>
        <p:spPr>
          <a:xfrm>
            <a:off x="1762470" y="4231427"/>
            <a:ext cx="2857983" cy="1025870"/>
          </a:xfrm>
          <a:prstGeom prst="rect">
            <a:avLst/>
          </a:prstGeom>
        </p:spPr>
      </p:pic>
    </p:spTree>
    <p:extLst>
      <p:ext uri="{BB962C8B-B14F-4D97-AF65-F5344CB8AC3E}">
        <p14:creationId xmlns:p14="http://schemas.microsoft.com/office/powerpoint/2010/main" val="10620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6662298" y="877927"/>
            <a:ext cx="5174102" cy="29930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20</a:t>
            </a:fld>
            <a:endParaRPr lang="en-US" dirty="0"/>
          </a:p>
        </p:txBody>
      </p:sp>
      <p:sp>
        <p:nvSpPr>
          <p:cNvPr id="3" name="TextBox 2">
            <a:extLst>
              <a:ext uri="{FF2B5EF4-FFF2-40B4-BE49-F238E27FC236}">
                <a16:creationId xmlns:a16="http://schemas.microsoft.com/office/drawing/2014/main" id="{37350F2F-17C8-D433-0A60-F5814CC81670}"/>
              </a:ext>
            </a:extLst>
          </p:cNvPr>
          <p:cNvSpPr txBox="1"/>
          <p:nvPr/>
        </p:nvSpPr>
        <p:spPr>
          <a:xfrm>
            <a:off x="6739377" y="1093153"/>
            <a:ext cx="5019943" cy="2308324"/>
          </a:xfrm>
          <a:prstGeom prst="rect">
            <a:avLst/>
          </a:prstGeom>
          <a:noFill/>
        </p:spPr>
        <p:txBody>
          <a:bodyPr wrap="square">
            <a:spAutoFit/>
          </a:bodyPr>
          <a:lstStyle/>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The features that</a:t>
            </a:r>
            <a:r>
              <a:rPr lang="en-US" b="0" i="0" dirty="0">
                <a:effectLst/>
                <a:latin typeface="Söhne"/>
              </a:rPr>
              <a:t> are </a:t>
            </a:r>
            <a:r>
              <a:rPr lang="en-US" b="0" i="0" dirty="0">
                <a:solidFill>
                  <a:srgbClr val="FF0000"/>
                </a:solidFill>
                <a:effectLst/>
                <a:latin typeface="Söhne"/>
              </a:rPr>
              <a:t>most influential</a:t>
            </a:r>
            <a:r>
              <a:rPr lang="en-US" b="0" i="0" dirty="0">
                <a:effectLst/>
                <a:latin typeface="Söhne"/>
              </a:rPr>
              <a:t> in making predictions.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highest importance in our case is around </a:t>
            </a:r>
            <a:r>
              <a:rPr lang="en-US" altLang="zh-CN" dirty="0">
                <a:solidFill>
                  <a:srgbClr val="FF0000"/>
                </a:solidFill>
                <a:ea typeface="宋体" panose="02010600030101010101" pitchFamily="2" charset="-122"/>
                <a:cs typeface="Arial" panose="020B0604020202020204" pitchFamily="34" charset="0"/>
              </a:rPr>
              <a:t>0.065</a:t>
            </a:r>
            <a:r>
              <a:rPr lang="en-US" altLang="zh-CN" dirty="0">
                <a:ea typeface="宋体" panose="02010600030101010101" pitchFamily="2" charset="-122"/>
                <a:cs typeface="Arial" panose="020B0604020202020204" pitchFamily="34" charset="0"/>
              </a:rPr>
              <a:t>, which is considered low.</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It means </a:t>
            </a:r>
            <a:r>
              <a:rPr lang="en-US" b="0" i="0" dirty="0">
                <a:effectLst/>
                <a:latin typeface="Söhne"/>
              </a:rPr>
              <a:t>even a small importance score can be significant.</a:t>
            </a:r>
          </a:p>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Features are selected from the correlation analysis and feature importance analysis</a:t>
            </a:r>
            <a:endParaRPr lang="en-US" altLang="zh-CN" dirty="0">
              <a:ea typeface="宋体" panose="02010600030101010101" pitchFamily="2" charset="-122"/>
              <a:cs typeface="Arial" panose="020B0604020202020204" pitchFamily="34" charset="0"/>
            </a:endParaRPr>
          </a:p>
        </p:txBody>
      </p:sp>
      <p:sp>
        <p:nvSpPr>
          <p:cNvPr id="9" name="文本框 20">
            <a:extLst>
              <a:ext uri="{FF2B5EF4-FFF2-40B4-BE49-F238E27FC236}">
                <a16:creationId xmlns:a16="http://schemas.microsoft.com/office/drawing/2014/main" id="{83864E47-C4BF-FA48-2360-025AA820A4EF}"/>
              </a:ext>
            </a:extLst>
          </p:cNvPr>
          <p:cNvSpPr txBox="1"/>
          <p:nvPr/>
        </p:nvSpPr>
        <p:spPr>
          <a:xfrm>
            <a:off x="1414778" y="29226"/>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RF feature importance ranking</a:t>
            </a:r>
            <a:endParaRPr lang="en-US" altLang="zh-CN" sz="2200" dirty="0">
              <a:ea typeface="宋体" panose="02010600030101010101" pitchFamily="2" charset="-122"/>
              <a:cs typeface="Arial" panose="020B0604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A33CA29F-10C4-23C5-84B4-23FBC55C2794}"/>
              </a:ext>
            </a:extLst>
          </p:cNvPr>
          <p:cNvPicPr>
            <a:picLocks noChangeAspect="1"/>
          </p:cNvPicPr>
          <p:nvPr/>
        </p:nvPicPr>
        <p:blipFill>
          <a:blip r:embed="rId3"/>
          <a:stretch>
            <a:fillRect/>
          </a:stretch>
        </p:blipFill>
        <p:spPr>
          <a:xfrm>
            <a:off x="1349479" y="417034"/>
            <a:ext cx="5019943" cy="6023932"/>
          </a:xfrm>
          <a:prstGeom prst="rect">
            <a:avLst/>
          </a:prstGeom>
        </p:spPr>
      </p:pic>
    </p:spTree>
    <p:extLst>
      <p:ext uri="{BB962C8B-B14F-4D97-AF65-F5344CB8AC3E}">
        <p14:creationId xmlns:p14="http://schemas.microsoft.com/office/powerpoint/2010/main" val="2806502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1592458" y="981710"/>
            <a:ext cx="8557382" cy="42405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21</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365309" y="136525"/>
            <a:ext cx="8357811" cy="461665"/>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2. Feature Engineering  – </a:t>
            </a:r>
            <a:r>
              <a:rPr lang="en-SG" sz="2400" b="1" i="0" dirty="0">
                <a:effectLst/>
                <a:latin typeface="Söhne"/>
              </a:rPr>
              <a:t>Correlation </a:t>
            </a:r>
            <a:r>
              <a:rPr lang="en-US" altLang="zh-CN" sz="2400" b="1" dirty="0">
                <a:ea typeface="宋体" panose="02010600030101010101" pitchFamily="2" charset="-122"/>
                <a:cs typeface="Arial" panose="020B0604020202020204" pitchFamily="34" charset="0"/>
              </a:rPr>
              <a:t>matrix</a:t>
            </a:r>
            <a:endParaRPr lang="en-US" altLang="zh-CN" sz="24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1914264" y="1032539"/>
            <a:ext cx="7260216" cy="3970318"/>
          </a:xfrm>
          <a:prstGeom prst="rect">
            <a:avLst/>
          </a:prstGeom>
          <a:noFill/>
        </p:spPr>
        <p:txBody>
          <a:bodyPr wrap="square">
            <a:spAutoFit/>
          </a:bodyPr>
          <a:lstStyle/>
          <a:p>
            <a:r>
              <a:rPr lang="en-US" sz="2400" b="1" dirty="0">
                <a:latin typeface="Söhne"/>
              </a:rPr>
              <a:t>Observations:</a:t>
            </a:r>
          </a:p>
          <a:p>
            <a:endParaRPr lang="en-US" sz="2800" b="1" dirty="0">
              <a:latin typeface="Söhne"/>
            </a:endParaRPr>
          </a:p>
          <a:p>
            <a:pPr marL="285750" indent="-285750">
              <a:buFont typeface="Wingdings" panose="05000000000000000000" pitchFamily="2" charset="2"/>
              <a:buChar char="q"/>
            </a:pPr>
            <a:r>
              <a:rPr lang="en-US" sz="2000" b="1" dirty="0">
                <a:solidFill>
                  <a:srgbClr val="FF0000"/>
                </a:solidFill>
                <a:latin typeface="Söhne"/>
              </a:rPr>
              <a:t>Weak Correlation</a:t>
            </a:r>
            <a:r>
              <a:rPr lang="en-US" sz="2000" dirty="0">
                <a:latin typeface="Söhne"/>
              </a:rPr>
              <a:t>: This suggests that the relationship between these features and the target might be </a:t>
            </a:r>
            <a:r>
              <a:rPr lang="en-US" sz="2000" i="1" u="sng" dirty="0">
                <a:solidFill>
                  <a:srgbClr val="FF0000"/>
                </a:solidFill>
                <a:latin typeface="Söhne"/>
              </a:rPr>
              <a:t>complex</a:t>
            </a:r>
            <a:r>
              <a:rPr lang="en-US" sz="2000" dirty="0">
                <a:latin typeface="Söhne"/>
              </a:rPr>
              <a:t> and highly </a:t>
            </a:r>
            <a:r>
              <a:rPr lang="en-US" sz="2000" i="1" u="sng" dirty="0">
                <a:solidFill>
                  <a:srgbClr val="FF0000"/>
                </a:solidFill>
                <a:latin typeface="Söhne"/>
              </a:rPr>
              <a:t>non-linear</a:t>
            </a:r>
            <a:r>
              <a:rPr lang="en-US" sz="2000" dirty="0">
                <a:latin typeface="Söhne"/>
              </a:rPr>
              <a:t>.</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more complex models that can capture non-linearities (e.g., decision trees, random forests, or neural networks) might be effective.</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there's room for more </a:t>
            </a:r>
            <a:r>
              <a:rPr lang="en-US" altLang="zh-CN" sz="2000" i="1" u="sng" dirty="0">
                <a:ea typeface="宋体" panose="02010600030101010101" pitchFamily="2" charset="-122"/>
                <a:cs typeface="Arial" panose="020B0604020202020204" pitchFamily="34" charset="0"/>
              </a:rPr>
              <a:t>feature engineering </a:t>
            </a:r>
            <a:r>
              <a:rPr lang="en-US" altLang="zh-CN" sz="2000" dirty="0">
                <a:ea typeface="宋体" panose="02010600030101010101" pitchFamily="2" charset="-122"/>
                <a:cs typeface="Arial" panose="020B0604020202020204" pitchFamily="34" charset="0"/>
              </a:rPr>
              <a:t>or to derive features or external features could be beneficial for prediction.</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Inherent Complexity</a:t>
            </a:r>
          </a:p>
        </p:txBody>
      </p:sp>
    </p:spTree>
    <p:extLst>
      <p:ext uri="{BB962C8B-B14F-4D97-AF65-F5344CB8AC3E}">
        <p14:creationId xmlns:p14="http://schemas.microsoft.com/office/powerpoint/2010/main" val="197456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14198-059A-2186-9183-73D761C8F8DF}"/>
              </a:ext>
            </a:extLst>
          </p:cNvPr>
          <p:cNvSpPr>
            <a:spLocks noGrp="1"/>
          </p:cNvSpPr>
          <p:nvPr>
            <p:ph type="sldNum" sz="quarter" idx="12"/>
          </p:nvPr>
        </p:nvSpPr>
        <p:spPr/>
        <p:txBody>
          <a:bodyPr/>
          <a:lstStyle/>
          <a:p>
            <a:fld id="{BFD2CDEF-EBF7-A24C-97CC-57BDAB189928}" type="slidenum">
              <a:rPr lang="en-US" smtClean="0"/>
              <a:pPr/>
              <a:t>22</a:t>
            </a:fld>
            <a:endParaRPr lang="en-US" dirty="0"/>
          </a:p>
        </p:txBody>
      </p:sp>
      <p:sp>
        <p:nvSpPr>
          <p:cNvPr id="5" name="文本框 20">
            <a:extLst>
              <a:ext uri="{FF2B5EF4-FFF2-40B4-BE49-F238E27FC236}">
                <a16:creationId xmlns:a16="http://schemas.microsoft.com/office/drawing/2014/main" id="{A591E6AB-B8DD-2D22-E737-BC0F3F4F56D6}"/>
              </a:ext>
            </a:extLst>
          </p:cNvPr>
          <p:cNvSpPr txBox="1"/>
          <p:nvPr/>
        </p:nvSpPr>
        <p:spPr>
          <a:xfrm>
            <a:off x="1324669" y="63234"/>
            <a:ext cx="8357811" cy="523220"/>
          </a:xfrm>
          <a:prstGeom prst="rect">
            <a:avLst/>
          </a:prstGeom>
          <a:noFill/>
        </p:spPr>
        <p:txBody>
          <a:bodyPr wrap="square" rtlCol="0" anchor="t">
            <a:spAutoFit/>
          </a:bodyPr>
          <a:lstStyle/>
          <a:p>
            <a:r>
              <a:rPr lang="en-SG" sz="2800" b="1" i="0" dirty="0">
                <a:effectLst/>
                <a:latin typeface="Söhne"/>
              </a:rPr>
              <a:t>3. Visualization and dimensionality reduction</a:t>
            </a:r>
            <a:endParaRPr lang="en-SG" sz="2800" b="1" dirty="0"/>
          </a:p>
        </p:txBody>
      </p:sp>
      <p:pic>
        <p:nvPicPr>
          <p:cNvPr id="7" name="Picture 6" descr="A graph with blue bars&#10;&#10;Description automatically generated">
            <a:extLst>
              <a:ext uri="{FF2B5EF4-FFF2-40B4-BE49-F238E27FC236}">
                <a16:creationId xmlns:a16="http://schemas.microsoft.com/office/drawing/2014/main" id="{4131F6EB-F190-CD93-EAB8-4DDA3135509B}"/>
              </a:ext>
            </a:extLst>
          </p:cNvPr>
          <p:cNvPicPr>
            <a:picLocks noChangeAspect="1"/>
          </p:cNvPicPr>
          <p:nvPr/>
        </p:nvPicPr>
        <p:blipFill>
          <a:blip r:embed="rId2"/>
          <a:stretch>
            <a:fillRect/>
          </a:stretch>
        </p:blipFill>
        <p:spPr>
          <a:xfrm>
            <a:off x="1477070" y="642755"/>
            <a:ext cx="4618931" cy="2886831"/>
          </a:xfrm>
          <a:prstGeom prst="rect">
            <a:avLst/>
          </a:prstGeom>
        </p:spPr>
      </p:pic>
      <p:pic>
        <p:nvPicPr>
          <p:cNvPr id="13" name="Picture 12" descr="A graph showing different colored objects&#10;&#10;Description automatically generated with medium confidence">
            <a:extLst>
              <a:ext uri="{FF2B5EF4-FFF2-40B4-BE49-F238E27FC236}">
                <a16:creationId xmlns:a16="http://schemas.microsoft.com/office/drawing/2014/main" id="{30F9EB9A-759C-42FE-F9FD-58254748AFF2}"/>
              </a:ext>
            </a:extLst>
          </p:cNvPr>
          <p:cNvPicPr>
            <a:picLocks noChangeAspect="1"/>
          </p:cNvPicPr>
          <p:nvPr/>
        </p:nvPicPr>
        <p:blipFill>
          <a:blip r:embed="rId3"/>
          <a:stretch>
            <a:fillRect/>
          </a:stretch>
        </p:blipFill>
        <p:spPr>
          <a:xfrm>
            <a:off x="1477071" y="3277063"/>
            <a:ext cx="4618930" cy="3079287"/>
          </a:xfrm>
          <a:prstGeom prst="rect">
            <a:avLst/>
          </a:prstGeom>
        </p:spPr>
      </p:pic>
      <p:pic>
        <p:nvPicPr>
          <p:cNvPr id="15" name="Picture 14" descr="A graph of metal and metal&#10;&#10;Description automatically generated with medium confidence">
            <a:extLst>
              <a:ext uri="{FF2B5EF4-FFF2-40B4-BE49-F238E27FC236}">
                <a16:creationId xmlns:a16="http://schemas.microsoft.com/office/drawing/2014/main" id="{966524FC-23D9-0E64-64E8-7AD45FB95D76}"/>
              </a:ext>
            </a:extLst>
          </p:cNvPr>
          <p:cNvPicPr>
            <a:picLocks noChangeAspect="1"/>
          </p:cNvPicPr>
          <p:nvPr/>
        </p:nvPicPr>
        <p:blipFill rotWithShape="1">
          <a:blip r:embed="rId4"/>
          <a:srcRect l="20865" r="10864" b="2397"/>
          <a:stretch/>
        </p:blipFill>
        <p:spPr>
          <a:xfrm>
            <a:off x="6187440" y="852126"/>
            <a:ext cx="5618480" cy="5354919"/>
          </a:xfrm>
          <a:prstGeom prst="rect">
            <a:avLst/>
          </a:prstGeom>
        </p:spPr>
      </p:pic>
      <p:sp>
        <p:nvSpPr>
          <p:cNvPr id="16" name="Oval 15">
            <a:extLst>
              <a:ext uri="{FF2B5EF4-FFF2-40B4-BE49-F238E27FC236}">
                <a16:creationId xmlns:a16="http://schemas.microsoft.com/office/drawing/2014/main" id="{02C45ABD-F70C-6621-EBC4-A9466A85395F}"/>
              </a:ext>
            </a:extLst>
          </p:cNvPr>
          <p:cNvSpPr/>
          <p:nvPr/>
        </p:nvSpPr>
        <p:spPr>
          <a:xfrm>
            <a:off x="6898640" y="2086170"/>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DE360CA-5557-F03D-947B-1817C4761633}"/>
              </a:ext>
            </a:extLst>
          </p:cNvPr>
          <p:cNvSpPr/>
          <p:nvPr/>
        </p:nvSpPr>
        <p:spPr>
          <a:xfrm>
            <a:off x="5303520" y="5232595"/>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501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23</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3. ML modelling</a:t>
            </a:r>
            <a:endParaRPr lang="en-SG" sz="2800" b="1" dirty="0"/>
          </a:p>
        </p:txBody>
      </p:sp>
      <p:sp>
        <p:nvSpPr>
          <p:cNvPr id="6" name="矩形: 圆角 19">
            <a:extLst>
              <a:ext uri="{FF2B5EF4-FFF2-40B4-BE49-F238E27FC236}">
                <a16:creationId xmlns:a16="http://schemas.microsoft.com/office/drawing/2014/main" id="{D76A302F-F312-8F49-3B02-49BD2614EF04}"/>
              </a:ext>
            </a:extLst>
          </p:cNvPr>
          <p:cNvSpPr/>
          <p:nvPr/>
        </p:nvSpPr>
        <p:spPr>
          <a:xfrm>
            <a:off x="1536383" y="755495"/>
            <a:ext cx="10513377" cy="2673506"/>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10388242" cy="258532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ea typeface="宋体" panose="02010600030101010101" pitchFamily="2" charset="-122"/>
                <a:cs typeface="Arial" panose="020B0604020202020204" pitchFamily="34" charset="0"/>
              </a:rPr>
              <a:t>General Procedure: </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Train-validation split = 8:2</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Selected models (7): </a:t>
            </a:r>
            <a:r>
              <a:rPr lang="en-US" altLang="zh-CN" b="1" dirty="0">
                <a:ea typeface="宋体" panose="02010600030101010101" pitchFamily="2" charset="-122"/>
                <a:cs typeface="Arial" panose="020B0604020202020204" pitchFamily="34" charset="0"/>
              </a:rPr>
              <a:t>["KNN", "DT", "AdaBoost", "RF", "</a:t>
            </a:r>
            <a:r>
              <a:rPr lang="en-US" altLang="zh-CN" b="1" dirty="0" err="1">
                <a:ea typeface="宋体" panose="02010600030101010101" pitchFamily="2" charset="-122"/>
                <a:cs typeface="Arial" panose="020B0604020202020204" pitchFamily="34" charset="0"/>
              </a:rPr>
              <a:t>BalancedRandomForest</a:t>
            </a:r>
            <a:r>
              <a:rPr lang="en-US" altLang="zh-CN" b="1" dirty="0">
                <a:ea typeface="宋体" panose="02010600030101010101" pitchFamily="2" charset="-122"/>
                <a:cs typeface="Arial" panose="020B0604020202020204" pitchFamily="34" charset="0"/>
              </a:rPr>
              <a:t>", '</a:t>
            </a:r>
            <a:r>
              <a:rPr lang="en-US" altLang="zh-CN" b="1" dirty="0" err="1">
                <a:ea typeface="宋体" panose="02010600030101010101" pitchFamily="2" charset="-122"/>
                <a:cs typeface="Arial" panose="020B0604020202020204" pitchFamily="34" charset="0"/>
              </a:rPr>
              <a:t>LightGBM</a:t>
            </a:r>
            <a:r>
              <a:rPr lang="en-US" altLang="zh-CN" b="1" dirty="0">
                <a:ea typeface="宋体" panose="02010600030101010101" pitchFamily="2" charset="-122"/>
                <a:cs typeface="Arial" panose="020B0604020202020204" pitchFamily="34" charset="0"/>
              </a:rPr>
              <a:t>', "XGBoost"]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5-fold cross-validation for hyperparameter tuning</a:t>
            </a:r>
          </a:p>
          <a:p>
            <a:pPr marL="800100" lvl="1" indent="-342900">
              <a:buFont typeface="Arial" panose="020B0604020202020204" pitchFamily="34" charset="0"/>
              <a:buChar char="•"/>
            </a:pPr>
            <a:r>
              <a:rPr lang="en-US" altLang="zh-CN" dirty="0">
                <a:ea typeface="宋体" panose="02010600030101010101" pitchFamily="2" charset="-122"/>
                <a:cs typeface="Arial" panose="020B0604020202020204" pitchFamily="34" charset="0"/>
              </a:rPr>
              <a:t>Initial tuning with </a:t>
            </a:r>
            <a:r>
              <a:rPr lang="en-US" altLang="zh-CN" b="1" dirty="0">
                <a:ea typeface="宋体" panose="02010600030101010101" pitchFamily="2" charset="-122"/>
                <a:cs typeface="Arial" panose="020B0604020202020204" pitchFamily="34" charset="0"/>
              </a:rPr>
              <a:t>RandomSearchCV</a:t>
            </a:r>
          </a:p>
          <a:p>
            <a:pPr marL="800100" lvl="1" indent="-342900">
              <a:buFont typeface="Arial" panose="020B0604020202020204" pitchFamily="34" charset="0"/>
              <a:buChar char="•"/>
            </a:pPr>
            <a:r>
              <a:rPr lang="en-US" altLang="zh-CN" dirty="0">
                <a:ea typeface="宋体" panose="02010600030101010101" pitchFamily="2" charset="-122"/>
                <a:cs typeface="Arial" panose="020B0604020202020204" pitchFamily="34" charset="0"/>
              </a:rPr>
              <a:t>Fine-tuning</a:t>
            </a:r>
            <a:r>
              <a:rPr lang="en-SG" altLang="zh-CN" dirty="0">
                <a:ea typeface="宋体" panose="02010600030101010101" pitchFamily="2" charset="-122"/>
                <a:cs typeface="Arial" panose="020B0604020202020204" pitchFamily="34" charset="0"/>
              </a:rPr>
              <a:t>:</a:t>
            </a:r>
            <a:r>
              <a:rPr lang="zh-CN" altLang="en-US" dirty="0">
                <a:ea typeface="宋体" panose="02010600030101010101" pitchFamily="2" charset="-122"/>
                <a:cs typeface="Arial" panose="020B0604020202020204" pitchFamily="34" charset="0"/>
              </a:rPr>
              <a:t> </a:t>
            </a:r>
            <a:r>
              <a:rPr lang="en-US" altLang="zh-CN" b="1" dirty="0">
                <a:ea typeface="宋体" panose="02010600030101010101" pitchFamily="2" charset="-122"/>
                <a:cs typeface="Arial" panose="020B0604020202020204" pitchFamily="34" charset="0"/>
              </a:rPr>
              <a:t>GridSearchCV</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Best hyperparameter is used to train the model on the training set, and validate on validation set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Ensemble learning: </a:t>
            </a:r>
            <a:r>
              <a:rPr lang="en-US" altLang="zh-CN" b="1" i="1" dirty="0">
                <a:ea typeface="宋体" panose="02010600030101010101" pitchFamily="2" charset="-122"/>
                <a:cs typeface="Arial" panose="020B0604020202020204" pitchFamily="34" charset="0"/>
              </a:rPr>
              <a:t>Weighted Voting</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final model with best validation score is used to make inference on the testing set.</a:t>
            </a:r>
          </a:p>
        </p:txBody>
      </p:sp>
      <p:pic>
        <p:nvPicPr>
          <p:cNvPr id="8" name="Picture 7">
            <a:extLst>
              <a:ext uri="{FF2B5EF4-FFF2-40B4-BE49-F238E27FC236}">
                <a16:creationId xmlns:a16="http://schemas.microsoft.com/office/drawing/2014/main" id="{B1E95391-E0FF-511E-883A-7CDC2A11B2E5}"/>
              </a:ext>
            </a:extLst>
          </p:cNvPr>
          <p:cNvPicPr>
            <a:picLocks noChangeAspect="1"/>
          </p:cNvPicPr>
          <p:nvPr/>
        </p:nvPicPr>
        <p:blipFill>
          <a:blip r:embed="rId2"/>
          <a:stretch>
            <a:fillRect/>
          </a:stretch>
        </p:blipFill>
        <p:spPr>
          <a:xfrm>
            <a:off x="1661518" y="3511778"/>
            <a:ext cx="6631902" cy="2798314"/>
          </a:xfrm>
          <a:prstGeom prst="rect">
            <a:avLst/>
          </a:prstGeom>
        </p:spPr>
      </p:pic>
    </p:spTree>
    <p:extLst>
      <p:ext uri="{BB962C8B-B14F-4D97-AF65-F5344CB8AC3E}">
        <p14:creationId xmlns:p14="http://schemas.microsoft.com/office/powerpoint/2010/main" val="333393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536384" y="755494"/>
            <a:ext cx="9304442"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7454A6E4-4EA1-B5C0-19F7-9105189BD596}"/>
              </a:ext>
            </a:extLst>
          </p:cNvPr>
          <p:cNvSpPr txBox="1"/>
          <p:nvPr/>
        </p:nvSpPr>
        <p:spPr>
          <a:xfrm>
            <a:off x="1805419" y="1484265"/>
            <a:ext cx="8850198" cy="3693319"/>
          </a:xfrm>
          <a:prstGeom prst="rect">
            <a:avLst/>
          </a:prstGeom>
          <a:noFill/>
        </p:spPr>
        <p:txBody>
          <a:bodyPr wrap="square">
            <a:spAutoFit/>
          </a:bodyPr>
          <a:lstStyle/>
          <a:p>
            <a:r>
              <a:rPr lang="en-SG" b="1" dirty="0"/>
              <a:t>1. KNN:</a:t>
            </a:r>
          </a:p>
          <a:p>
            <a:r>
              <a:rPr lang="en-SG" dirty="0"/>
              <a:t>    - </a:t>
            </a:r>
            <a:r>
              <a:rPr lang="en-SG" b="1" dirty="0"/>
              <a:t>Complexity Control</a:t>
            </a:r>
            <a:r>
              <a:rPr lang="en-SG" dirty="0"/>
              <a:t>:</a:t>
            </a:r>
            <a:r>
              <a:rPr lang="en-SG" i="1" dirty="0">
                <a:solidFill>
                  <a:srgbClr val="FF0000"/>
                </a:solidFill>
              </a:rPr>
              <a:t> k </a:t>
            </a:r>
            <a:r>
              <a:rPr lang="en-SG" dirty="0"/>
              <a:t>- the number of neighbours. A small </a:t>
            </a:r>
            <a:r>
              <a:rPr lang="en-SG" i="1" dirty="0">
                <a:solidFill>
                  <a:srgbClr val="FF0000"/>
                </a:solidFill>
              </a:rPr>
              <a:t>k </a:t>
            </a:r>
            <a:r>
              <a:rPr lang="en-SG" dirty="0"/>
              <a:t>can lead to a noisy model (overfitting), while a large </a:t>
            </a:r>
            <a:r>
              <a:rPr lang="en-SG" i="1" dirty="0">
                <a:solidFill>
                  <a:srgbClr val="FF0000"/>
                </a:solidFill>
              </a:rPr>
              <a:t>k </a:t>
            </a:r>
            <a:r>
              <a:rPr lang="en-SG" dirty="0"/>
              <a:t>can lead to a too smooth model (underfitting). </a:t>
            </a:r>
          </a:p>
          <a:p>
            <a:r>
              <a:rPr lang="en-SG" dirty="0"/>
              <a:t>    - </a:t>
            </a:r>
            <a:r>
              <a:rPr lang="en-SG" b="1" dirty="0"/>
              <a:t>Distance Metric</a:t>
            </a:r>
            <a:r>
              <a:rPr lang="en-SG" dirty="0"/>
              <a:t>: Euclidean, Manhattan. </a:t>
            </a:r>
            <a:r>
              <a:rPr lang="en-SG" i="1" u="sng" dirty="0"/>
              <a:t>Weighted</a:t>
            </a:r>
            <a:r>
              <a:rPr lang="en-SG" dirty="0"/>
              <a:t> KNN, where closer neighbours have a bigger influence, can also be considered.</a:t>
            </a:r>
          </a:p>
          <a:p>
            <a:endParaRPr lang="en-SG" dirty="0"/>
          </a:p>
          <a:p>
            <a:r>
              <a:rPr lang="en-SG" b="1" dirty="0"/>
              <a:t>2. Decision Trees (DT):</a:t>
            </a:r>
          </a:p>
          <a:p>
            <a:r>
              <a:rPr lang="en-SG" dirty="0"/>
              <a:t>    - </a:t>
            </a:r>
            <a:r>
              <a:rPr lang="en-SG" b="1" dirty="0"/>
              <a:t>Pruning</a:t>
            </a:r>
            <a:r>
              <a:rPr lang="en-SG" dirty="0"/>
              <a:t>: setting a limit on the </a:t>
            </a:r>
            <a:r>
              <a:rPr lang="en-SG" i="1" u="sng" dirty="0"/>
              <a:t>maximum depth, minimum sample</a:t>
            </a:r>
            <a:r>
              <a:rPr lang="en-SG" dirty="0"/>
              <a:t>s at a leaf, or </a:t>
            </a:r>
            <a:r>
              <a:rPr lang="en-SG" i="1" u="sng" dirty="0"/>
              <a:t>minimum samples </a:t>
            </a:r>
            <a:r>
              <a:rPr lang="en-SG" dirty="0"/>
              <a:t>to split a node. </a:t>
            </a:r>
            <a:r>
              <a:rPr lang="en-SG" dirty="0">
                <a:sym typeface="Wingdings" panose="05000000000000000000" pitchFamily="2" charset="2"/>
              </a:rPr>
              <a:t> </a:t>
            </a:r>
            <a:r>
              <a:rPr lang="en-SG" dirty="0"/>
              <a:t>prevents the tree from growing too deep, which can lead to overfitting.</a:t>
            </a:r>
          </a:p>
          <a:p>
            <a:r>
              <a:rPr lang="en-SG" dirty="0"/>
              <a:t>    - </a:t>
            </a:r>
            <a:r>
              <a:rPr lang="en-SG" b="1" dirty="0"/>
              <a:t>Regularization</a:t>
            </a:r>
            <a:r>
              <a:rPr lang="en-SG" dirty="0"/>
              <a:t>: The `</a:t>
            </a:r>
            <a:r>
              <a:rPr lang="en-SG" i="1" u="sng" dirty="0" err="1">
                <a:solidFill>
                  <a:srgbClr val="FF0000"/>
                </a:solidFill>
              </a:rPr>
              <a:t>ccp_alpha</a:t>
            </a:r>
            <a:r>
              <a:rPr lang="en-SG" dirty="0"/>
              <a:t>` parameter used for </a:t>
            </a:r>
            <a:r>
              <a:rPr lang="en-SG" i="1" u="sng" dirty="0"/>
              <a:t>Minimal Cost-Complexity Pruning</a:t>
            </a:r>
            <a:r>
              <a:rPr lang="en-SG" dirty="0"/>
              <a:t>. A higher `</a:t>
            </a:r>
            <a:r>
              <a:rPr lang="en-SG" dirty="0" err="1"/>
              <a:t>ccp_alpha</a:t>
            </a:r>
            <a:r>
              <a:rPr lang="en-SG" dirty="0"/>
              <a:t>` prunes more of the tree.</a:t>
            </a:r>
          </a:p>
          <a:p>
            <a:endParaRPr lang="en-SG" dirty="0"/>
          </a:p>
        </p:txBody>
      </p:sp>
    </p:spTree>
    <p:extLst>
      <p:ext uri="{BB962C8B-B14F-4D97-AF65-F5344CB8AC3E}">
        <p14:creationId xmlns:p14="http://schemas.microsoft.com/office/powerpoint/2010/main" val="2176118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25</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5" y="906323"/>
            <a:ext cx="8135517"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906799" y="957986"/>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26A5540B-6AAC-63F2-60D0-FECECC8664B5}"/>
              </a:ext>
            </a:extLst>
          </p:cNvPr>
          <p:cNvSpPr txBox="1"/>
          <p:nvPr/>
        </p:nvSpPr>
        <p:spPr>
          <a:xfrm>
            <a:off x="2026946" y="1230284"/>
            <a:ext cx="7291633" cy="3970318"/>
          </a:xfrm>
          <a:prstGeom prst="rect">
            <a:avLst/>
          </a:prstGeom>
          <a:noFill/>
        </p:spPr>
        <p:txBody>
          <a:bodyPr wrap="square">
            <a:spAutoFit/>
          </a:bodyPr>
          <a:lstStyle/>
          <a:p>
            <a:endParaRPr lang="en-SG" dirty="0"/>
          </a:p>
          <a:p>
            <a:r>
              <a:rPr lang="en-SG" b="1" dirty="0"/>
              <a:t>3. Random Forest (RF):</a:t>
            </a:r>
          </a:p>
          <a:p>
            <a:r>
              <a:rPr lang="en-SG" dirty="0"/>
              <a:t>    - </a:t>
            </a:r>
            <a:r>
              <a:rPr lang="en-SG" i="1" u="sng" dirty="0"/>
              <a:t>Tree Depth and Leaf Samples</a:t>
            </a:r>
            <a:r>
              <a:rPr lang="en-SG" dirty="0"/>
              <a:t>: control the </a:t>
            </a:r>
            <a:r>
              <a:rPr lang="en-SG" dirty="0">
                <a:solidFill>
                  <a:srgbClr val="FF0000"/>
                </a:solidFill>
              </a:rPr>
              <a:t>maximum depth </a:t>
            </a:r>
            <a:r>
              <a:rPr lang="en-SG" dirty="0"/>
              <a:t>of the trees in the forest or </a:t>
            </a:r>
            <a:r>
              <a:rPr lang="en-SG" dirty="0">
                <a:solidFill>
                  <a:srgbClr val="FF0000"/>
                </a:solidFill>
              </a:rPr>
              <a:t>set a minimum number of samples </a:t>
            </a:r>
            <a:r>
              <a:rPr lang="en-SG" dirty="0"/>
              <a:t>required to be at a leaf node.</a:t>
            </a:r>
          </a:p>
          <a:p>
            <a:r>
              <a:rPr lang="en-SG" dirty="0"/>
              <a:t>    - </a:t>
            </a:r>
            <a:r>
              <a:rPr lang="en-SG" i="1" u="sng" dirty="0"/>
              <a:t>Number of Trees</a:t>
            </a:r>
            <a:r>
              <a:rPr lang="en-SG" dirty="0"/>
              <a:t>: More trees increase the robustness of the model at the cost of computational efficiency. But after a certain point, adding more trees doesn't improve performance significantly.</a:t>
            </a:r>
          </a:p>
          <a:p>
            <a:r>
              <a:rPr lang="en-SG" dirty="0"/>
              <a:t>    - </a:t>
            </a:r>
            <a:r>
              <a:rPr lang="en-SG" i="1" u="sng" dirty="0"/>
              <a:t>Features per Split</a:t>
            </a:r>
            <a:r>
              <a:rPr lang="en-SG" dirty="0"/>
              <a:t>: setting the `</a:t>
            </a:r>
            <a:r>
              <a:rPr lang="en-SG" dirty="0" err="1">
                <a:solidFill>
                  <a:srgbClr val="FF0000"/>
                </a:solidFill>
              </a:rPr>
              <a:t>max_features</a:t>
            </a:r>
            <a:r>
              <a:rPr lang="en-SG" dirty="0"/>
              <a:t>` parameter to control how many features are considered for each split. This introduces randomness and can help in reducing overfitting.</a:t>
            </a:r>
          </a:p>
          <a:p>
            <a:r>
              <a:rPr lang="en-SG" dirty="0"/>
              <a:t>    - </a:t>
            </a:r>
            <a:r>
              <a:rPr lang="en-SG" i="1" u="sng" dirty="0"/>
              <a:t>Out-of-Bag (OOB) Score</a:t>
            </a:r>
            <a:r>
              <a:rPr lang="en-SG" dirty="0"/>
              <a:t>: The OOB score can be used as an approximation to the validation error without a separate validation set. If the OOB error is much lower than the test error, it might indicate overfitting.</a:t>
            </a:r>
          </a:p>
        </p:txBody>
      </p:sp>
    </p:spTree>
    <p:extLst>
      <p:ext uri="{BB962C8B-B14F-4D97-AF65-F5344CB8AC3E}">
        <p14:creationId xmlns:p14="http://schemas.microsoft.com/office/powerpoint/2010/main" val="1497578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26</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a:t>
            </a:r>
            <a:r>
              <a:rPr lang="en-SG" sz="2800" dirty="0">
                <a:solidFill>
                  <a:schemeClr val="tx2"/>
                </a:solidFill>
                <a:latin typeface="Söhne"/>
              </a:rPr>
              <a:t> Dealing with imbalanced dataset</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412287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98665" y="906323"/>
            <a:ext cx="8022028" cy="3416320"/>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Stratified Split</a:t>
            </a:r>
            <a:r>
              <a:rPr lang="en-SG" dirty="0">
                <a:latin typeface="Söhne"/>
              </a:rPr>
              <a:t>: </a:t>
            </a:r>
            <a:r>
              <a:rPr lang="en-US" b="0" i="0" dirty="0">
                <a:effectLst/>
                <a:latin typeface="Söhne"/>
              </a:rPr>
              <a:t>ensures that the train and validation sets have approximately the same percentage of samples of each target class as the complete dataset. </a:t>
            </a:r>
            <a:endParaRPr lang="en-US" dirty="0">
              <a:latin typeface="Söhne"/>
            </a:endParaRPr>
          </a:p>
          <a:p>
            <a:pPr marL="285750" indent="-285750">
              <a:buFont typeface="Wingdings" panose="05000000000000000000" pitchFamily="2" charset="2"/>
              <a:buChar char="q"/>
            </a:pPr>
            <a:r>
              <a:rPr lang="en-SG" dirty="0"/>
              <a:t>Using </a:t>
            </a:r>
            <a:r>
              <a:rPr lang="en-SG" b="1" dirty="0" err="1"/>
              <a:t>class_weight</a:t>
            </a:r>
            <a:r>
              <a:rPr lang="en-SG" dirty="0"/>
              <a:t>: </a:t>
            </a:r>
            <a:r>
              <a:rPr lang="en-US" dirty="0"/>
              <a:t>during the hyperparameter tuning phase (i.e., within RandomizedSearchCV or GridSearchCV) and during final training. This will ensure that during both phases, the classifier is taking into account the </a:t>
            </a:r>
            <a:r>
              <a:rPr lang="en-US" i="1" u="sng" dirty="0"/>
              <a:t>imbalances</a:t>
            </a:r>
            <a:r>
              <a:rPr lang="en-US" dirty="0"/>
              <a:t> in the class distribution.</a:t>
            </a:r>
          </a:p>
          <a:p>
            <a:pPr marL="285750" indent="-285750">
              <a:buFont typeface="Wingdings" panose="05000000000000000000" pitchFamily="2" charset="2"/>
              <a:buChar char="q"/>
            </a:pPr>
            <a:r>
              <a:rPr lang="en-SG" b="1" u="sng" dirty="0"/>
              <a:t>Evaluation Metrics </a:t>
            </a:r>
            <a:r>
              <a:rPr lang="en-SG" dirty="0"/>
              <a:t>during Hyperparameter Tuning: choose </a:t>
            </a:r>
            <a:r>
              <a:rPr lang="en-SG" dirty="0">
                <a:solidFill>
                  <a:srgbClr val="FF0000"/>
                </a:solidFill>
              </a:rPr>
              <a:t>F1 score (F1 weighted) </a:t>
            </a:r>
            <a:r>
              <a:rPr lang="en-SG" dirty="0"/>
              <a:t>instead of accuracy.</a:t>
            </a:r>
          </a:p>
          <a:p>
            <a:pPr lvl="1">
              <a:buFont typeface="Arial" panose="020B0604020202020204" pitchFamily="34" charset="0"/>
              <a:buChar char="•"/>
            </a:pPr>
            <a:r>
              <a:rPr lang="en-US" b="0" i="0" dirty="0">
                <a:effectLst/>
                <a:latin typeface="Söhne"/>
              </a:rPr>
              <a:t>"f1_macro": Calculate metrics for each label and find their unweighted mean.</a:t>
            </a:r>
          </a:p>
          <a:p>
            <a:pPr lvl="1">
              <a:buFont typeface="Arial" panose="020B0604020202020204" pitchFamily="34" charset="0"/>
              <a:buChar char="•"/>
            </a:pPr>
            <a:r>
              <a:rPr lang="en-US" b="0" i="0" dirty="0">
                <a:effectLst/>
                <a:latin typeface="Söhne"/>
              </a:rPr>
              <a:t>"</a:t>
            </a:r>
            <a:r>
              <a:rPr lang="en-US" b="0" i="1" dirty="0">
                <a:solidFill>
                  <a:srgbClr val="FF0000"/>
                </a:solidFill>
                <a:effectLst/>
                <a:latin typeface="Söhne"/>
              </a:rPr>
              <a:t>f1_weighted</a:t>
            </a:r>
            <a:r>
              <a:rPr lang="en-US" b="0" i="0" dirty="0">
                <a:effectLst/>
                <a:latin typeface="Söhne"/>
              </a:rPr>
              <a:t>": Calculate metrics for each label, and find their average weighted by support (the number of true instances for each label).</a:t>
            </a:r>
          </a:p>
        </p:txBody>
      </p:sp>
    </p:spTree>
    <p:extLst>
      <p:ext uri="{BB962C8B-B14F-4D97-AF65-F5344CB8AC3E}">
        <p14:creationId xmlns:p14="http://schemas.microsoft.com/office/powerpoint/2010/main" val="1226616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27</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dirty="0">
                <a:latin typeface="Söhne"/>
              </a:rPr>
              <a:t>3</a:t>
            </a:r>
            <a:r>
              <a:rPr lang="en-SG" sz="2800" b="1" i="0" dirty="0">
                <a:effectLst/>
                <a:latin typeface="Söhne"/>
              </a:rPr>
              <a:t>. ML modelling:</a:t>
            </a:r>
            <a:r>
              <a:rPr lang="en-SG" sz="2800" dirty="0">
                <a:solidFill>
                  <a:schemeClr val="tx2"/>
                </a:solidFill>
                <a:latin typeface="Söhne"/>
              </a:rPr>
              <a:t> Enhancing model robustness</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287773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01388" y="920914"/>
            <a:ext cx="8022028" cy="2585323"/>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Ensemble learning (weighted voting </a:t>
            </a:r>
            <a:r>
              <a:rPr lang="en-SG" b="1" i="0" dirty="0" err="1">
                <a:effectLst/>
                <a:latin typeface="Söhne"/>
              </a:rPr>
              <a:t>classifer</a:t>
            </a:r>
            <a:r>
              <a:rPr lang="en-SG" b="1" i="0" dirty="0">
                <a:effectLst/>
                <a:latin typeface="Söhne"/>
              </a:rPr>
              <a:t>)</a:t>
            </a:r>
          </a:p>
          <a:p>
            <a:pPr marL="285750" indent="-285750">
              <a:buFont typeface="Wingdings" panose="05000000000000000000" pitchFamily="2" charset="2"/>
              <a:buChar char="q"/>
            </a:pPr>
            <a:r>
              <a:rPr lang="en-US" b="1" i="0" dirty="0">
                <a:effectLst/>
                <a:latin typeface="Söhne"/>
              </a:rPr>
              <a:t>Feature Jittering</a:t>
            </a:r>
          </a:p>
          <a:p>
            <a:pPr marL="742950" lvl="1" indent="-285750">
              <a:buFont typeface="Arial" panose="020B0604020202020204" pitchFamily="34" charset="0"/>
              <a:buChar char="•"/>
            </a:pPr>
            <a:r>
              <a:rPr lang="en-US" b="0" i="0" dirty="0">
                <a:effectLst/>
                <a:latin typeface="Söhne"/>
              </a:rPr>
              <a:t>Feature jittering involves adding </a:t>
            </a:r>
            <a:r>
              <a:rPr lang="en-US" b="0" i="1" u="sng" dirty="0">
                <a:effectLst/>
                <a:latin typeface="Söhne"/>
              </a:rPr>
              <a:t>small Gaussian noise </a:t>
            </a:r>
            <a:r>
              <a:rPr lang="en-US" b="0" i="0" dirty="0">
                <a:effectLst/>
                <a:latin typeface="Söhne"/>
              </a:rPr>
              <a:t>to the features.</a:t>
            </a:r>
          </a:p>
          <a:p>
            <a:pPr marL="285750" indent="-285750">
              <a:buFont typeface="Wingdings" panose="05000000000000000000" pitchFamily="2" charset="2"/>
              <a:buChar char="q"/>
            </a:pPr>
            <a:endParaRPr lang="en-SG" b="1" i="0" dirty="0">
              <a:effectLst/>
              <a:latin typeface="Söhne"/>
            </a:endParaRPr>
          </a:p>
          <a:p>
            <a:pPr marL="285750" indent="-285750">
              <a:buFont typeface="Wingdings" panose="05000000000000000000" pitchFamily="2" charset="2"/>
              <a:buChar char="q"/>
            </a:pPr>
            <a:r>
              <a:rPr lang="en-US" b="1" i="0" dirty="0">
                <a:effectLst/>
                <a:latin typeface="Söhne"/>
              </a:rPr>
              <a:t>Feature Dropout</a:t>
            </a:r>
          </a:p>
          <a:p>
            <a:pPr marL="742950" lvl="1" indent="-285750">
              <a:buFont typeface="Arial" panose="020B0604020202020204" pitchFamily="34" charset="0"/>
              <a:buChar char="•"/>
            </a:pPr>
            <a:r>
              <a:rPr lang="en-US" b="0" i="0" dirty="0">
                <a:effectLst/>
                <a:latin typeface="Söhne"/>
              </a:rPr>
              <a:t>A simple way to implement feature dropout is to randomly set a portion of the features to </a:t>
            </a:r>
            <a:r>
              <a:rPr lang="en-US" b="0" i="1" u="sng" dirty="0">
                <a:effectLst/>
                <a:latin typeface="Söhne"/>
              </a:rPr>
              <a:t>zero</a:t>
            </a:r>
            <a:r>
              <a:rPr lang="en-US" b="0" i="0" dirty="0">
                <a:effectLst/>
                <a:latin typeface="Söhne"/>
              </a:rPr>
              <a:t> for each batch during training. This encourages the model to not overly rely on any single feature.</a:t>
            </a:r>
          </a:p>
        </p:txBody>
      </p:sp>
    </p:spTree>
    <p:extLst>
      <p:ext uri="{BB962C8B-B14F-4D97-AF65-F5344CB8AC3E}">
        <p14:creationId xmlns:p14="http://schemas.microsoft.com/office/powerpoint/2010/main" val="3751214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28</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7" name="矩形: 圆角 19">
            <a:extLst>
              <a:ext uri="{FF2B5EF4-FFF2-40B4-BE49-F238E27FC236}">
                <a16:creationId xmlns:a16="http://schemas.microsoft.com/office/drawing/2014/main" id="{BFFFF74F-73B2-1238-1EB6-F9C5B6B21387}"/>
              </a:ext>
            </a:extLst>
          </p:cNvPr>
          <p:cNvSpPr/>
          <p:nvPr/>
        </p:nvSpPr>
        <p:spPr>
          <a:xfrm>
            <a:off x="8362388" y="1173831"/>
            <a:ext cx="3637280" cy="35099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8362388" y="1451819"/>
            <a:ext cx="3454400" cy="31393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Best performance on the validation set was achieved by the </a:t>
            </a:r>
            <a:r>
              <a:rPr lang="en-US" altLang="zh-CN" b="1" dirty="0" err="1">
                <a:solidFill>
                  <a:srgbClr val="FF0000"/>
                </a:solidFill>
                <a:ea typeface="宋体" panose="02010600030101010101" pitchFamily="2" charset="-122"/>
                <a:cs typeface="Arial" panose="020B0604020202020204" pitchFamily="34" charset="0"/>
              </a:rPr>
              <a:t>LightGBM</a:t>
            </a:r>
            <a:r>
              <a:rPr lang="en-US" altLang="zh-CN" b="1" dirty="0">
                <a:solidFill>
                  <a:srgbClr val="FF0000"/>
                </a:solidFill>
                <a:ea typeface="宋体" panose="02010600030101010101" pitchFamily="2" charset="-122"/>
                <a:cs typeface="Arial" panose="020B0604020202020204" pitchFamily="34" charset="0"/>
              </a:rPr>
              <a:t> </a:t>
            </a:r>
            <a:r>
              <a:rPr lang="en-US" altLang="zh-CN" i="1" dirty="0">
                <a:ea typeface="宋体" panose="02010600030101010101" pitchFamily="2" charset="-122"/>
                <a:cs typeface="Arial" panose="020B0604020202020204" pitchFamily="34" charset="0"/>
              </a:rPr>
              <a:t>(light gradient-boosting machine) </a:t>
            </a:r>
            <a:r>
              <a:rPr lang="en-US" altLang="zh-CN" dirty="0">
                <a:ea typeface="宋体" panose="02010600030101010101" pitchFamily="2" charset="-122"/>
                <a:cs typeface="Arial" panose="020B0604020202020204" pitchFamily="34" charset="0"/>
              </a:rPr>
              <a:t>Classifier (~83.4%).</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Followed by similar accuracy by RF, XGBoost.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All models with the selected features obtained higher accuracy than the baseline model</a:t>
            </a:r>
          </a:p>
        </p:txBody>
      </p:sp>
      <p:pic>
        <p:nvPicPr>
          <p:cNvPr id="11" name="Picture 10" descr="A graph of a graph showing a number of different models&#10;&#10;Description automatically generated with medium confidence">
            <a:extLst>
              <a:ext uri="{FF2B5EF4-FFF2-40B4-BE49-F238E27FC236}">
                <a16:creationId xmlns:a16="http://schemas.microsoft.com/office/drawing/2014/main" id="{EF754D90-BD59-4651-0921-6BC39D3CB7DB}"/>
              </a:ext>
            </a:extLst>
          </p:cNvPr>
          <p:cNvPicPr>
            <a:picLocks noChangeAspect="1"/>
          </p:cNvPicPr>
          <p:nvPr/>
        </p:nvPicPr>
        <p:blipFill>
          <a:blip r:embed="rId2"/>
          <a:stretch>
            <a:fillRect/>
          </a:stretch>
        </p:blipFill>
        <p:spPr>
          <a:xfrm>
            <a:off x="1305243" y="1102356"/>
            <a:ext cx="6884425" cy="4302765"/>
          </a:xfrm>
          <a:prstGeom prst="rect">
            <a:avLst/>
          </a:prstGeom>
        </p:spPr>
      </p:pic>
    </p:spTree>
    <p:extLst>
      <p:ext uri="{BB962C8B-B14F-4D97-AF65-F5344CB8AC3E}">
        <p14:creationId xmlns:p14="http://schemas.microsoft.com/office/powerpoint/2010/main" val="101041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showing different types of data&#10;&#10;Description automatically generated with medium confidence">
            <a:extLst>
              <a:ext uri="{FF2B5EF4-FFF2-40B4-BE49-F238E27FC236}">
                <a16:creationId xmlns:a16="http://schemas.microsoft.com/office/drawing/2014/main" id="{87A4A4F7-16CC-2920-89E1-FAC33A529A16}"/>
              </a:ext>
            </a:extLst>
          </p:cNvPr>
          <p:cNvPicPr>
            <a:picLocks noChangeAspect="1"/>
          </p:cNvPicPr>
          <p:nvPr/>
        </p:nvPicPr>
        <p:blipFill>
          <a:blip r:embed="rId2"/>
          <a:stretch>
            <a:fillRect/>
          </a:stretch>
        </p:blipFill>
        <p:spPr>
          <a:xfrm>
            <a:off x="1416109" y="911193"/>
            <a:ext cx="6826959" cy="4266849"/>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29</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7" name="矩形: 圆角 19">
            <a:extLst>
              <a:ext uri="{FF2B5EF4-FFF2-40B4-BE49-F238E27FC236}">
                <a16:creationId xmlns:a16="http://schemas.microsoft.com/office/drawing/2014/main" id="{BFFFF74F-73B2-1238-1EB6-F9C5B6B21387}"/>
              </a:ext>
            </a:extLst>
          </p:cNvPr>
          <p:cNvSpPr/>
          <p:nvPr/>
        </p:nvSpPr>
        <p:spPr>
          <a:xfrm>
            <a:off x="7138611" y="4986195"/>
            <a:ext cx="3637280" cy="90896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7230051" y="5117515"/>
            <a:ext cx="3454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Top 4 classifiers can achieve Reasonably good AUC score</a:t>
            </a:r>
          </a:p>
        </p:txBody>
      </p:sp>
    </p:spTree>
    <p:extLst>
      <p:ext uri="{BB962C8B-B14F-4D97-AF65-F5344CB8AC3E}">
        <p14:creationId xmlns:p14="http://schemas.microsoft.com/office/powerpoint/2010/main" val="2499811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5">
            <a:extLst>
              <a:ext uri="{FF2B5EF4-FFF2-40B4-BE49-F238E27FC236}">
                <a16:creationId xmlns:a16="http://schemas.microsoft.com/office/drawing/2014/main" id="{A7EFBD8A-C751-5E69-2ED7-9ABE476C59D7}"/>
              </a:ext>
            </a:extLst>
          </p:cNvPr>
          <p:cNvSpPr txBox="1">
            <a:spLocks noChangeArrowheads="1"/>
          </p:cNvSpPr>
          <p:nvPr>
            <p:custDataLst>
              <p:tags r:id="rId1"/>
            </p:custDataLst>
          </p:nvPr>
        </p:nvSpPr>
        <p:spPr bwMode="auto">
          <a:xfrm>
            <a:off x="5178163" y="1128874"/>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Dataset Analysis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3" name="文本框 45">
            <a:extLst>
              <a:ext uri="{FF2B5EF4-FFF2-40B4-BE49-F238E27FC236}">
                <a16:creationId xmlns:a16="http://schemas.microsoft.com/office/drawing/2014/main" id="{AFB36614-BA21-5909-9B30-1F26E7B42664}"/>
              </a:ext>
            </a:extLst>
          </p:cNvPr>
          <p:cNvSpPr txBox="1"/>
          <p:nvPr>
            <p:custDataLst>
              <p:tags r:id="rId2"/>
            </p:custDataLst>
          </p:nvPr>
        </p:nvSpPr>
        <p:spPr>
          <a:xfrm>
            <a:off x="4494107" y="1128874"/>
            <a:ext cx="56226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01</a:t>
            </a:r>
          </a:p>
        </p:txBody>
      </p:sp>
      <p:sp>
        <p:nvSpPr>
          <p:cNvPr id="4" name="文本框 46">
            <a:extLst>
              <a:ext uri="{FF2B5EF4-FFF2-40B4-BE49-F238E27FC236}">
                <a16:creationId xmlns:a16="http://schemas.microsoft.com/office/drawing/2014/main" id="{99862318-1D98-CB14-0553-F019F49D6597}"/>
              </a:ext>
            </a:extLst>
          </p:cNvPr>
          <p:cNvSpPr txBox="1"/>
          <p:nvPr>
            <p:custDataLst>
              <p:tags r:id="rId3"/>
            </p:custDataLst>
          </p:nvPr>
        </p:nvSpPr>
        <p:spPr>
          <a:xfrm>
            <a:off x="1588150" y="2642199"/>
            <a:ext cx="2405266" cy="502900"/>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kumimoji="1" lang="en-US" altLang="zh-CN" sz="135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lt"/>
              </a:rPr>
              <a:t>CONTENTS</a:t>
            </a:r>
            <a:endParaRPr kumimoji="1" lang="en-US" altLang="zh-CN" sz="1350" b="1" dirty="0">
              <a:solidFill>
                <a:schemeClr val="accent1"/>
              </a:solidFill>
              <a:latin typeface="Arial" panose="020B0604020202020204" pitchFamily="34" charset="0"/>
              <a:cs typeface="Arial" panose="020B0604020202020204" pitchFamily="34" charset="0"/>
              <a:sym typeface="+mn-lt"/>
            </a:endParaRPr>
          </a:p>
        </p:txBody>
      </p:sp>
      <p:grpSp>
        <p:nvGrpSpPr>
          <p:cNvPr id="5" name="组合 47">
            <a:extLst>
              <a:ext uri="{FF2B5EF4-FFF2-40B4-BE49-F238E27FC236}">
                <a16:creationId xmlns:a16="http://schemas.microsoft.com/office/drawing/2014/main" id="{9821C94A-DBEB-0C37-89E9-B936242F6AB2}"/>
              </a:ext>
            </a:extLst>
          </p:cNvPr>
          <p:cNvGrpSpPr/>
          <p:nvPr>
            <p:custDataLst>
              <p:tags r:id="rId4"/>
            </p:custDataLst>
          </p:nvPr>
        </p:nvGrpSpPr>
        <p:grpSpPr>
          <a:xfrm>
            <a:off x="1635090" y="2131170"/>
            <a:ext cx="2358326" cy="288863"/>
            <a:chOff x="4500563" y="1898650"/>
            <a:chExt cx="3473450" cy="425451"/>
          </a:xfrm>
          <a:solidFill>
            <a:schemeClr val="accent1"/>
          </a:solidFill>
        </p:grpSpPr>
        <p:sp>
          <p:nvSpPr>
            <p:cNvPr id="6" name="Oval 5">
              <a:extLst>
                <a:ext uri="{FF2B5EF4-FFF2-40B4-BE49-F238E27FC236}">
                  <a16:creationId xmlns:a16="http://schemas.microsoft.com/office/drawing/2014/main" id="{FB9BD3C5-4E4B-6FD1-3847-52B2D4C8590F}"/>
                </a:ext>
              </a:extLst>
            </p:cNvPr>
            <p:cNvSpPr>
              <a:spLocks noChangeArrowheads="1"/>
            </p:cNvSpPr>
            <p:nvPr>
              <p:custDataLst>
                <p:tags r:id="rId37"/>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6800A49-E279-3A11-F2A2-52B5100D2D8A}"/>
                </a:ext>
              </a:extLst>
            </p:cNvPr>
            <p:cNvSpPr>
              <a:spLocks noChangeArrowheads="1"/>
            </p:cNvSpPr>
            <p:nvPr>
              <p:custDataLst>
                <p:tags r:id="rId38"/>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762B09C-D893-C2F8-7A78-836BF03F95AE}"/>
                </a:ext>
              </a:extLst>
            </p:cNvPr>
            <p:cNvSpPr>
              <a:spLocks noChangeArrowheads="1"/>
            </p:cNvSpPr>
            <p:nvPr>
              <p:custDataLst>
                <p:tags r:id="rId39"/>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1652962-C532-A679-8166-185375B93877}"/>
                </a:ext>
              </a:extLst>
            </p:cNvPr>
            <p:cNvSpPr>
              <a:spLocks noChangeArrowheads="1"/>
            </p:cNvSpPr>
            <p:nvPr>
              <p:custDataLst>
                <p:tags r:id="rId40"/>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3ACC2501-0CB8-9E28-02B2-8D5017E7ECE3}"/>
                </a:ext>
              </a:extLst>
            </p:cNvPr>
            <p:cNvSpPr/>
            <p:nvPr>
              <p:custDataLst>
                <p:tags r:id="rId41"/>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716AD4F6-433A-8434-3BD3-4F3EF17F89E6}"/>
                </a:ext>
              </a:extLst>
            </p:cNvPr>
            <p:cNvSpPr/>
            <p:nvPr>
              <p:custDataLst>
                <p:tags r:id="rId42"/>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E95772E6-66D0-AB55-E1A8-4739B4B58EDC}"/>
                </a:ext>
              </a:extLst>
            </p:cNvPr>
            <p:cNvSpPr/>
            <p:nvPr>
              <p:custDataLst>
                <p:tags r:id="rId43"/>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D3338CA1-4703-FDA9-AFD3-B835E96B4550}"/>
                </a:ext>
              </a:extLst>
            </p:cNvPr>
            <p:cNvSpPr/>
            <p:nvPr>
              <p:custDataLst>
                <p:tags r:id="rId44"/>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541E63D8-A35C-40B9-640A-2445BE4E32B8}"/>
                </a:ext>
              </a:extLst>
            </p:cNvPr>
            <p:cNvSpPr/>
            <p:nvPr>
              <p:custDataLst>
                <p:tags r:id="rId45"/>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9665E988-94C2-D2EC-D141-BC9D271F956D}"/>
                </a:ext>
              </a:extLst>
            </p:cNvPr>
            <p:cNvSpPr/>
            <p:nvPr>
              <p:custDataLst>
                <p:tags r:id="rId46"/>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A37984F-9955-BF69-94B1-669EC98D7AE1}"/>
                </a:ext>
              </a:extLst>
            </p:cNvPr>
            <p:cNvSpPr/>
            <p:nvPr>
              <p:custDataLst>
                <p:tags r:id="rId47"/>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FDD64A7F-69D0-0BCD-BAB4-3AC72446816F}"/>
                </a:ext>
              </a:extLst>
            </p:cNvPr>
            <p:cNvSpPr/>
            <p:nvPr>
              <p:custDataLst>
                <p:tags r:id="rId48"/>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D4083A83-C9E6-13FE-1023-0F1733A7FD6B}"/>
                </a:ext>
              </a:extLst>
            </p:cNvPr>
            <p:cNvSpPr/>
            <p:nvPr>
              <p:custDataLst>
                <p:tags r:id="rId49"/>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9" name="Line 18">
              <a:extLst>
                <a:ext uri="{FF2B5EF4-FFF2-40B4-BE49-F238E27FC236}">
                  <a16:creationId xmlns:a16="http://schemas.microsoft.com/office/drawing/2014/main" id="{8BAC9E50-6345-05FA-8750-3478AA7B5695}"/>
                </a:ext>
              </a:extLst>
            </p:cNvPr>
            <p:cNvSpPr>
              <a:spLocks noChangeShapeType="1"/>
            </p:cNvSpPr>
            <p:nvPr>
              <p:custDataLst>
                <p:tags r:id="rId50"/>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F4736CC-AC85-9A8E-C23A-4F61CF37FE74}"/>
                </a:ext>
              </a:extLst>
            </p:cNvPr>
            <p:cNvSpPr>
              <a:spLocks noChangeArrowheads="1"/>
            </p:cNvSpPr>
            <p:nvPr>
              <p:custDataLst>
                <p:tags r:id="rId51"/>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1" name="Line 20">
              <a:extLst>
                <a:ext uri="{FF2B5EF4-FFF2-40B4-BE49-F238E27FC236}">
                  <a16:creationId xmlns:a16="http://schemas.microsoft.com/office/drawing/2014/main" id="{6CDAE824-EA00-5D74-F6F9-93FE3631FB9A}"/>
                </a:ext>
              </a:extLst>
            </p:cNvPr>
            <p:cNvSpPr>
              <a:spLocks noChangeShapeType="1"/>
            </p:cNvSpPr>
            <p:nvPr>
              <p:custDataLst>
                <p:tags r:id="rId52"/>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AD0EB6-A567-1BFA-6696-5943C7B8CA01}"/>
                </a:ext>
              </a:extLst>
            </p:cNvPr>
            <p:cNvSpPr>
              <a:spLocks noChangeArrowheads="1"/>
            </p:cNvSpPr>
            <p:nvPr>
              <p:custDataLst>
                <p:tags r:id="rId53"/>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6CA472A4-6225-C224-E91D-10038263C7AE}"/>
                </a:ext>
              </a:extLst>
            </p:cNvPr>
            <p:cNvSpPr/>
            <p:nvPr>
              <p:custDataLst>
                <p:tags r:id="rId54"/>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FEF91844-8CE5-0A30-F07D-3462AE6B6A9C}"/>
                </a:ext>
              </a:extLst>
            </p:cNvPr>
            <p:cNvSpPr/>
            <p:nvPr>
              <p:custDataLst>
                <p:tags r:id="rId55"/>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9D02A0D3-6470-E106-852E-96DCEE7A24D5}"/>
                </a:ext>
              </a:extLst>
            </p:cNvPr>
            <p:cNvSpPr/>
            <p:nvPr>
              <p:custDataLst>
                <p:tags r:id="rId56"/>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C4A5E1A-C55A-91EE-9808-CAD91C292ABE}"/>
                </a:ext>
              </a:extLst>
            </p:cNvPr>
            <p:cNvSpPr/>
            <p:nvPr>
              <p:custDataLst>
                <p:tags r:id="rId57"/>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2EFBDD5F-597E-CE79-3AD6-1B8149D02CBC}"/>
                </a:ext>
              </a:extLst>
            </p:cNvPr>
            <p:cNvSpPr/>
            <p:nvPr>
              <p:custDataLst>
                <p:tags r:id="rId58"/>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25197551-8062-BC35-C704-D2EDCB32AA50}"/>
                </a:ext>
              </a:extLst>
            </p:cNvPr>
            <p:cNvSpPr/>
            <p:nvPr>
              <p:custDataLst>
                <p:tags r:id="rId59"/>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grpSp>
        <p:nvGrpSpPr>
          <p:cNvPr id="29" name="组合 71">
            <a:extLst>
              <a:ext uri="{FF2B5EF4-FFF2-40B4-BE49-F238E27FC236}">
                <a16:creationId xmlns:a16="http://schemas.microsoft.com/office/drawing/2014/main" id="{49BB220C-33B2-90CD-CF59-C2580B104F80}"/>
              </a:ext>
            </a:extLst>
          </p:cNvPr>
          <p:cNvGrpSpPr/>
          <p:nvPr>
            <p:custDataLst>
              <p:tags r:id="rId5"/>
            </p:custDataLst>
          </p:nvPr>
        </p:nvGrpSpPr>
        <p:grpSpPr>
          <a:xfrm flipV="1">
            <a:off x="1635090" y="3407473"/>
            <a:ext cx="2358326" cy="288863"/>
            <a:chOff x="4500563" y="1898650"/>
            <a:chExt cx="3473450" cy="425451"/>
          </a:xfrm>
          <a:solidFill>
            <a:schemeClr val="accent1"/>
          </a:solidFill>
        </p:grpSpPr>
        <p:sp>
          <p:nvSpPr>
            <p:cNvPr id="30" name="Oval 5">
              <a:extLst>
                <a:ext uri="{FF2B5EF4-FFF2-40B4-BE49-F238E27FC236}">
                  <a16:creationId xmlns:a16="http://schemas.microsoft.com/office/drawing/2014/main" id="{E6113ADE-777A-A721-BE13-416033BBD2BA}"/>
                </a:ext>
              </a:extLst>
            </p:cNvPr>
            <p:cNvSpPr>
              <a:spLocks noChangeArrowheads="1"/>
            </p:cNvSpPr>
            <p:nvPr>
              <p:custDataLst>
                <p:tags r:id="rId14"/>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1" name="Oval 6">
              <a:extLst>
                <a:ext uri="{FF2B5EF4-FFF2-40B4-BE49-F238E27FC236}">
                  <a16:creationId xmlns:a16="http://schemas.microsoft.com/office/drawing/2014/main" id="{AA4EBE4E-3CCB-910D-BDA5-8A98B451D34E}"/>
                </a:ext>
              </a:extLst>
            </p:cNvPr>
            <p:cNvSpPr>
              <a:spLocks noChangeArrowheads="1"/>
            </p:cNvSpPr>
            <p:nvPr>
              <p:custDataLst>
                <p:tags r:id="rId15"/>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2" name="Oval 7">
              <a:extLst>
                <a:ext uri="{FF2B5EF4-FFF2-40B4-BE49-F238E27FC236}">
                  <a16:creationId xmlns:a16="http://schemas.microsoft.com/office/drawing/2014/main" id="{6A275609-B2E4-1796-2D22-203288EC9CB9}"/>
                </a:ext>
              </a:extLst>
            </p:cNvPr>
            <p:cNvSpPr>
              <a:spLocks noChangeArrowheads="1"/>
            </p:cNvSpPr>
            <p:nvPr>
              <p:custDataLst>
                <p:tags r:id="rId16"/>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3" name="Oval 8">
              <a:extLst>
                <a:ext uri="{FF2B5EF4-FFF2-40B4-BE49-F238E27FC236}">
                  <a16:creationId xmlns:a16="http://schemas.microsoft.com/office/drawing/2014/main" id="{E8A74387-404A-F921-B188-4CB083A367A9}"/>
                </a:ext>
              </a:extLst>
            </p:cNvPr>
            <p:cNvSpPr>
              <a:spLocks noChangeArrowheads="1"/>
            </p:cNvSpPr>
            <p:nvPr>
              <p:custDataLst>
                <p:tags r:id="rId17"/>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4" name="Freeform 9">
              <a:extLst>
                <a:ext uri="{FF2B5EF4-FFF2-40B4-BE49-F238E27FC236}">
                  <a16:creationId xmlns:a16="http://schemas.microsoft.com/office/drawing/2014/main" id="{597BA3DC-81E6-F264-AA51-713766AA19F5}"/>
                </a:ext>
              </a:extLst>
            </p:cNvPr>
            <p:cNvSpPr/>
            <p:nvPr>
              <p:custDataLst>
                <p:tags r:id="rId18"/>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5" name="Freeform 10">
              <a:extLst>
                <a:ext uri="{FF2B5EF4-FFF2-40B4-BE49-F238E27FC236}">
                  <a16:creationId xmlns:a16="http://schemas.microsoft.com/office/drawing/2014/main" id="{E8A372F4-242F-43DA-7DB2-783F2E9EF131}"/>
                </a:ext>
              </a:extLst>
            </p:cNvPr>
            <p:cNvSpPr/>
            <p:nvPr>
              <p:custDataLst>
                <p:tags r:id="rId19"/>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6" name="Freeform 11">
              <a:extLst>
                <a:ext uri="{FF2B5EF4-FFF2-40B4-BE49-F238E27FC236}">
                  <a16:creationId xmlns:a16="http://schemas.microsoft.com/office/drawing/2014/main" id="{33A2DD77-11BF-6BCF-4DCE-79A91CB8B3F7}"/>
                </a:ext>
              </a:extLst>
            </p:cNvPr>
            <p:cNvSpPr/>
            <p:nvPr>
              <p:custDataLst>
                <p:tags r:id="rId20"/>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7" name="Freeform 12">
              <a:extLst>
                <a:ext uri="{FF2B5EF4-FFF2-40B4-BE49-F238E27FC236}">
                  <a16:creationId xmlns:a16="http://schemas.microsoft.com/office/drawing/2014/main" id="{0FD2B82B-C9FE-77B6-9BC1-7AF493579956}"/>
                </a:ext>
              </a:extLst>
            </p:cNvPr>
            <p:cNvSpPr/>
            <p:nvPr>
              <p:custDataLst>
                <p:tags r:id="rId21"/>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8" name="Freeform 13">
              <a:extLst>
                <a:ext uri="{FF2B5EF4-FFF2-40B4-BE49-F238E27FC236}">
                  <a16:creationId xmlns:a16="http://schemas.microsoft.com/office/drawing/2014/main" id="{E60B9714-D969-C925-C1B0-3F6E7C73B028}"/>
                </a:ext>
              </a:extLst>
            </p:cNvPr>
            <p:cNvSpPr/>
            <p:nvPr>
              <p:custDataLst>
                <p:tags r:id="rId22"/>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9" name="Freeform 14">
              <a:extLst>
                <a:ext uri="{FF2B5EF4-FFF2-40B4-BE49-F238E27FC236}">
                  <a16:creationId xmlns:a16="http://schemas.microsoft.com/office/drawing/2014/main" id="{BF8250EC-054D-8F54-69CD-01D2CF2DB5B0}"/>
                </a:ext>
              </a:extLst>
            </p:cNvPr>
            <p:cNvSpPr/>
            <p:nvPr>
              <p:custDataLst>
                <p:tags r:id="rId23"/>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0" name="Freeform 15">
              <a:extLst>
                <a:ext uri="{FF2B5EF4-FFF2-40B4-BE49-F238E27FC236}">
                  <a16:creationId xmlns:a16="http://schemas.microsoft.com/office/drawing/2014/main" id="{1312B686-570D-2CB2-1DF7-A7050E45CA0D}"/>
                </a:ext>
              </a:extLst>
            </p:cNvPr>
            <p:cNvSpPr/>
            <p:nvPr>
              <p:custDataLst>
                <p:tags r:id="rId24"/>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1" name="Freeform 16">
              <a:extLst>
                <a:ext uri="{FF2B5EF4-FFF2-40B4-BE49-F238E27FC236}">
                  <a16:creationId xmlns:a16="http://schemas.microsoft.com/office/drawing/2014/main" id="{699541AE-9370-D183-6BAA-DC60FD2ABFA1}"/>
                </a:ext>
              </a:extLst>
            </p:cNvPr>
            <p:cNvSpPr/>
            <p:nvPr>
              <p:custDataLst>
                <p:tags r:id="rId25"/>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2" name="Freeform 17">
              <a:extLst>
                <a:ext uri="{FF2B5EF4-FFF2-40B4-BE49-F238E27FC236}">
                  <a16:creationId xmlns:a16="http://schemas.microsoft.com/office/drawing/2014/main" id="{03BD865F-7CA5-9B0E-B84B-D3ABB7114E10}"/>
                </a:ext>
              </a:extLst>
            </p:cNvPr>
            <p:cNvSpPr/>
            <p:nvPr>
              <p:custDataLst>
                <p:tags r:id="rId26"/>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3" name="Line 18">
              <a:extLst>
                <a:ext uri="{FF2B5EF4-FFF2-40B4-BE49-F238E27FC236}">
                  <a16:creationId xmlns:a16="http://schemas.microsoft.com/office/drawing/2014/main" id="{963A6BEC-8FA1-524C-1FAE-2BEC700D36C0}"/>
                </a:ext>
              </a:extLst>
            </p:cNvPr>
            <p:cNvSpPr>
              <a:spLocks noChangeShapeType="1"/>
            </p:cNvSpPr>
            <p:nvPr>
              <p:custDataLst>
                <p:tags r:id="rId27"/>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4" name="Oval 19">
              <a:extLst>
                <a:ext uri="{FF2B5EF4-FFF2-40B4-BE49-F238E27FC236}">
                  <a16:creationId xmlns:a16="http://schemas.microsoft.com/office/drawing/2014/main" id="{FC0111EB-0972-F39F-39C2-895DA2182F94}"/>
                </a:ext>
              </a:extLst>
            </p:cNvPr>
            <p:cNvSpPr>
              <a:spLocks noChangeArrowheads="1"/>
            </p:cNvSpPr>
            <p:nvPr>
              <p:custDataLst>
                <p:tags r:id="rId28"/>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5" name="Line 20">
              <a:extLst>
                <a:ext uri="{FF2B5EF4-FFF2-40B4-BE49-F238E27FC236}">
                  <a16:creationId xmlns:a16="http://schemas.microsoft.com/office/drawing/2014/main" id="{603ED21D-BE19-AF25-8EDB-A91567FF2FDD}"/>
                </a:ext>
              </a:extLst>
            </p:cNvPr>
            <p:cNvSpPr>
              <a:spLocks noChangeShapeType="1"/>
            </p:cNvSpPr>
            <p:nvPr>
              <p:custDataLst>
                <p:tags r:id="rId29"/>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6" name="Oval 21">
              <a:extLst>
                <a:ext uri="{FF2B5EF4-FFF2-40B4-BE49-F238E27FC236}">
                  <a16:creationId xmlns:a16="http://schemas.microsoft.com/office/drawing/2014/main" id="{1738DC01-2C42-6A96-A2F0-144858939220}"/>
                </a:ext>
              </a:extLst>
            </p:cNvPr>
            <p:cNvSpPr>
              <a:spLocks noChangeArrowheads="1"/>
            </p:cNvSpPr>
            <p:nvPr>
              <p:custDataLst>
                <p:tags r:id="rId30"/>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7" name="Freeform 22">
              <a:extLst>
                <a:ext uri="{FF2B5EF4-FFF2-40B4-BE49-F238E27FC236}">
                  <a16:creationId xmlns:a16="http://schemas.microsoft.com/office/drawing/2014/main" id="{D3A320D3-120F-6BEB-7C0A-721FE42F1D00}"/>
                </a:ext>
              </a:extLst>
            </p:cNvPr>
            <p:cNvSpPr/>
            <p:nvPr>
              <p:custDataLst>
                <p:tags r:id="rId31"/>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8" name="Freeform 23">
              <a:extLst>
                <a:ext uri="{FF2B5EF4-FFF2-40B4-BE49-F238E27FC236}">
                  <a16:creationId xmlns:a16="http://schemas.microsoft.com/office/drawing/2014/main" id="{54EE011C-BAE4-7C1A-3AE1-C220011AD4C8}"/>
                </a:ext>
              </a:extLst>
            </p:cNvPr>
            <p:cNvSpPr/>
            <p:nvPr>
              <p:custDataLst>
                <p:tags r:id="rId32"/>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9" name="Freeform 24">
              <a:extLst>
                <a:ext uri="{FF2B5EF4-FFF2-40B4-BE49-F238E27FC236}">
                  <a16:creationId xmlns:a16="http://schemas.microsoft.com/office/drawing/2014/main" id="{57799B78-F39A-4712-AF27-FC2E749C303E}"/>
                </a:ext>
              </a:extLst>
            </p:cNvPr>
            <p:cNvSpPr/>
            <p:nvPr>
              <p:custDataLst>
                <p:tags r:id="rId33"/>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0" name="Freeform 25">
              <a:extLst>
                <a:ext uri="{FF2B5EF4-FFF2-40B4-BE49-F238E27FC236}">
                  <a16:creationId xmlns:a16="http://schemas.microsoft.com/office/drawing/2014/main" id="{1FB5EA65-E8DE-71EC-1D70-5BE5708A0133}"/>
                </a:ext>
              </a:extLst>
            </p:cNvPr>
            <p:cNvSpPr/>
            <p:nvPr>
              <p:custDataLst>
                <p:tags r:id="rId34"/>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1" name="Freeform 26">
              <a:extLst>
                <a:ext uri="{FF2B5EF4-FFF2-40B4-BE49-F238E27FC236}">
                  <a16:creationId xmlns:a16="http://schemas.microsoft.com/office/drawing/2014/main" id="{C98B9470-1B0C-E859-07F4-7C2122C4CB88}"/>
                </a:ext>
              </a:extLst>
            </p:cNvPr>
            <p:cNvSpPr/>
            <p:nvPr>
              <p:custDataLst>
                <p:tags r:id="rId35"/>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2" name="Freeform 27">
              <a:extLst>
                <a:ext uri="{FF2B5EF4-FFF2-40B4-BE49-F238E27FC236}">
                  <a16:creationId xmlns:a16="http://schemas.microsoft.com/office/drawing/2014/main" id="{F4CD30CA-C04C-EA3E-E3F3-4F481A6D2FBC}"/>
                </a:ext>
              </a:extLst>
            </p:cNvPr>
            <p:cNvSpPr/>
            <p:nvPr>
              <p:custDataLst>
                <p:tags r:id="rId36"/>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sp>
        <p:nvSpPr>
          <p:cNvPr id="53" name="TextBox 105">
            <a:extLst>
              <a:ext uri="{FF2B5EF4-FFF2-40B4-BE49-F238E27FC236}">
                <a16:creationId xmlns:a16="http://schemas.microsoft.com/office/drawing/2014/main" id="{694E23B9-835C-4A0F-9C97-8151F1D12192}"/>
              </a:ext>
            </a:extLst>
          </p:cNvPr>
          <p:cNvSpPr txBox="1">
            <a:spLocks noChangeArrowheads="1"/>
          </p:cNvSpPr>
          <p:nvPr>
            <p:custDataLst>
              <p:tags r:id="rId6"/>
            </p:custDataLst>
          </p:nvPr>
        </p:nvSpPr>
        <p:spPr bwMode="auto">
          <a:xfrm>
            <a:off x="5171201" y="1945424"/>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Feature Engineering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4" name="文本框 100">
            <a:extLst>
              <a:ext uri="{FF2B5EF4-FFF2-40B4-BE49-F238E27FC236}">
                <a16:creationId xmlns:a16="http://schemas.microsoft.com/office/drawing/2014/main" id="{EB23AD55-E791-D1D6-A0D5-6188697CB323}"/>
              </a:ext>
            </a:extLst>
          </p:cNvPr>
          <p:cNvSpPr txBox="1"/>
          <p:nvPr>
            <p:custDataLst>
              <p:tags r:id="rId7"/>
            </p:custDataLst>
          </p:nvPr>
        </p:nvSpPr>
        <p:spPr>
          <a:xfrm>
            <a:off x="4494107" y="1951208"/>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55" name="TextBox 105">
            <a:extLst>
              <a:ext uri="{FF2B5EF4-FFF2-40B4-BE49-F238E27FC236}">
                <a16:creationId xmlns:a16="http://schemas.microsoft.com/office/drawing/2014/main" id="{65BB02D9-9E81-84ED-5EC8-97DD9E394BA3}"/>
              </a:ext>
            </a:extLst>
          </p:cNvPr>
          <p:cNvSpPr txBox="1">
            <a:spLocks noChangeArrowheads="1"/>
          </p:cNvSpPr>
          <p:nvPr>
            <p:custDataLst>
              <p:tags r:id="rId8"/>
            </p:custDataLst>
          </p:nvPr>
        </p:nvSpPr>
        <p:spPr bwMode="auto">
          <a:xfrm>
            <a:off x="5188700" y="3532760"/>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Evaluation and Discussion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6" name="文本框 100">
            <a:extLst>
              <a:ext uri="{FF2B5EF4-FFF2-40B4-BE49-F238E27FC236}">
                <a16:creationId xmlns:a16="http://schemas.microsoft.com/office/drawing/2014/main" id="{70B34C49-86EC-7D02-107C-0BBCB520AD66}"/>
              </a:ext>
            </a:extLst>
          </p:cNvPr>
          <p:cNvSpPr txBox="1"/>
          <p:nvPr>
            <p:custDataLst>
              <p:tags r:id="rId9"/>
            </p:custDataLst>
          </p:nvPr>
        </p:nvSpPr>
        <p:spPr>
          <a:xfrm>
            <a:off x="4498417" y="3535796"/>
            <a:ext cx="572798" cy="567252"/>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04</a:t>
            </a:r>
          </a:p>
        </p:txBody>
      </p:sp>
      <p:sp>
        <p:nvSpPr>
          <p:cNvPr id="57" name="TextBox 105">
            <a:extLst>
              <a:ext uri="{FF2B5EF4-FFF2-40B4-BE49-F238E27FC236}">
                <a16:creationId xmlns:a16="http://schemas.microsoft.com/office/drawing/2014/main" id="{72610F8C-8D92-E081-AD74-923B8FDA6E32}"/>
              </a:ext>
            </a:extLst>
          </p:cNvPr>
          <p:cNvSpPr txBox="1">
            <a:spLocks noChangeArrowheads="1"/>
          </p:cNvSpPr>
          <p:nvPr>
            <p:custDataLst>
              <p:tags r:id="rId10"/>
            </p:custDataLst>
          </p:nvPr>
        </p:nvSpPr>
        <p:spPr bwMode="auto">
          <a:xfrm>
            <a:off x="5181738" y="4348231"/>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Future Works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8" name="文本框 100">
            <a:extLst>
              <a:ext uri="{FF2B5EF4-FFF2-40B4-BE49-F238E27FC236}">
                <a16:creationId xmlns:a16="http://schemas.microsoft.com/office/drawing/2014/main" id="{0A6488F7-6DF9-E8BB-4F8B-3C15CB23B732}"/>
              </a:ext>
            </a:extLst>
          </p:cNvPr>
          <p:cNvSpPr txBox="1"/>
          <p:nvPr>
            <p:custDataLst>
              <p:tags r:id="rId11"/>
            </p:custDataLst>
          </p:nvPr>
        </p:nvSpPr>
        <p:spPr>
          <a:xfrm>
            <a:off x="4494107" y="4348230"/>
            <a:ext cx="572798" cy="570289"/>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05</a:t>
            </a:r>
          </a:p>
        </p:txBody>
      </p:sp>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3</a:t>
            </a:fld>
            <a:endParaRPr lang="en-US" dirty="0"/>
          </a:p>
        </p:txBody>
      </p:sp>
      <p:sp>
        <p:nvSpPr>
          <p:cNvPr id="60" name="TextBox 105">
            <a:extLst>
              <a:ext uri="{FF2B5EF4-FFF2-40B4-BE49-F238E27FC236}">
                <a16:creationId xmlns:a16="http://schemas.microsoft.com/office/drawing/2014/main" id="{1015A302-90FF-C80E-FFF7-D9BAEAE7579C}"/>
              </a:ext>
            </a:extLst>
          </p:cNvPr>
          <p:cNvSpPr txBox="1">
            <a:spLocks noChangeArrowheads="1"/>
          </p:cNvSpPr>
          <p:nvPr>
            <p:custDataLst>
              <p:tags r:id="rId12"/>
            </p:custDataLst>
          </p:nvPr>
        </p:nvSpPr>
        <p:spPr bwMode="auto">
          <a:xfrm>
            <a:off x="5181738" y="2765039"/>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ML Modelling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1" name="文本框 100">
            <a:extLst>
              <a:ext uri="{FF2B5EF4-FFF2-40B4-BE49-F238E27FC236}">
                <a16:creationId xmlns:a16="http://schemas.microsoft.com/office/drawing/2014/main" id="{35DC2EB3-8C99-6A79-3478-841B31047C25}"/>
              </a:ext>
            </a:extLst>
          </p:cNvPr>
          <p:cNvSpPr txBox="1"/>
          <p:nvPr>
            <p:custDataLst>
              <p:tags r:id="rId13"/>
            </p:custDataLst>
          </p:nvPr>
        </p:nvSpPr>
        <p:spPr>
          <a:xfrm>
            <a:off x="4504644" y="2770823"/>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03</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Tree>
    <p:extLst>
      <p:ext uri="{BB962C8B-B14F-4D97-AF65-F5344CB8AC3E}">
        <p14:creationId xmlns:p14="http://schemas.microsoft.com/office/powerpoint/2010/main" val="2249412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white chart with black text&#10;&#10;Description automatically generated">
            <a:extLst>
              <a:ext uri="{FF2B5EF4-FFF2-40B4-BE49-F238E27FC236}">
                <a16:creationId xmlns:a16="http://schemas.microsoft.com/office/drawing/2014/main" id="{178A1E9B-BD20-740E-299B-AAA3B2676696}"/>
              </a:ext>
            </a:extLst>
          </p:cNvPr>
          <p:cNvPicPr>
            <a:picLocks noChangeAspect="1"/>
          </p:cNvPicPr>
          <p:nvPr/>
        </p:nvPicPr>
        <p:blipFill>
          <a:blip r:embed="rId3"/>
          <a:stretch>
            <a:fillRect/>
          </a:stretch>
        </p:blipFill>
        <p:spPr>
          <a:xfrm>
            <a:off x="1228774" y="810602"/>
            <a:ext cx="5545748" cy="5545748"/>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30</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8" name="TextBox 7">
            <a:extLst>
              <a:ext uri="{FF2B5EF4-FFF2-40B4-BE49-F238E27FC236}">
                <a16:creationId xmlns:a16="http://schemas.microsoft.com/office/drawing/2014/main" id="{2D94147D-700E-6286-22E5-58917407947D}"/>
              </a:ext>
            </a:extLst>
          </p:cNvPr>
          <p:cNvSpPr txBox="1"/>
          <p:nvPr/>
        </p:nvSpPr>
        <p:spPr>
          <a:xfrm>
            <a:off x="1919344" y="727354"/>
            <a:ext cx="4450078" cy="646331"/>
          </a:xfrm>
          <a:prstGeom prst="rect">
            <a:avLst/>
          </a:prstGeom>
          <a:solidFill>
            <a:schemeClr val="accent1"/>
          </a:solidFill>
        </p:spPr>
        <p:txBody>
          <a:bodyPr wrap="square" rtlCol="0">
            <a:spAutoFit/>
          </a:bodyPr>
          <a:lstStyle/>
          <a:p>
            <a:pPr algn="ctr"/>
            <a:r>
              <a:rPr lang="en-SG" b="1" dirty="0" err="1">
                <a:solidFill>
                  <a:srgbClr val="FF0000"/>
                </a:solidFill>
              </a:rPr>
              <a:t>LightGBM</a:t>
            </a:r>
            <a:r>
              <a:rPr lang="en-SG" b="1" dirty="0">
                <a:solidFill>
                  <a:srgbClr val="FF0000"/>
                </a:solidFill>
              </a:rPr>
              <a:t> (Best performance) – Validation accuracy : 83%</a:t>
            </a:r>
          </a:p>
        </p:txBody>
      </p:sp>
      <p:pic>
        <p:nvPicPr>
          <p:cNvPr id="17" name="Picture 16" descr="A graph with a line and a black line&#10;&#10;Description automatically generated with medium confidence">
            <a:extLst>
              <a:ext uri="{FF2B5EF4-FFF2-40B4-BE49-F238E27FC236}">
                <a16:creationId xmlns:a16="http://schemas.microsoft.com/office/drawing/2014/main" id="{E69E38C3-8ADC-1F52-2279-A47E14F0506D}"/>
              </a:ext>
            </a:extLst>
          </p:cNvPr>
          <p:cNvPicPr>
            <a:picLocks noChangeAspect="1"/>
          </p:cNvPicPr>
          <p:nvPr/>
        </p:nvPicPr>
        <p:blipFill>
          <a:blip r:embed="rId4"/>
          <a:stretch>
            <a:fillRect/>
          </a:stretch>
        </p:blipFill>
        <p:spPr>
          <a:xfrm>
            <a:off x="6778459" y="1663355"/>
            <a:ext cx="5287045" cy="3965285"/>
          </a:xfrm>
          <a:prstGeom prst="rect">
            <a:avLst/>
          </a:prstGeom>
        </p:spPr>
      </p:pic>
    </p:spTree>
    <p:extLst>
      <p:ext uri="{BB962C8B-B14F-4D97-AF65-F5344CB8AC3E}">
        <p14:creationId xmlns:p14="http://schemas.microsoft.com/office/powerpoint/2010/main" val="4197758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ue and white chart with black text&#10;&#10;Description automatically generated">
            <a:extLst>
              <a:ext uri="{FF2B5EF4-FFF2-40B4-BE49-F238E27FC236}">
                <a16:creationId xmlns:a16="http://schemas.microsoft.com/office/drawing/2014/main" id="{A183D43F-1FC8-550E-1E5B-7EE03EE1A429}"/>
              </a:ext>
            </a:extLst>
          </p:cNvPr>
          <p:cNvPicPr>
            <a:picLocks noChangeAspect="1"/>
          </p:cNvPicPr>
          <p:nvPr/>
        </p:nvPicPr>
        <p:blipFill>
          <a:blip r:embed="rId3"/>
          <a:stretch>
            <a:fillRect/>
          </a:stretch>
        </p:blipFill>
        <p:spPr>
          <a:xfrm>
            <a:off x="1308442" y="913492"/>
            <a:ext cx="5417478" cy="5417478"/>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31</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9" name="TextBox 8">
            <a:extLst>
              <a:ext uri="{FF2B5EF4-FFF2-40B4-BE49-F238E27FC236}">
                <a16:creationId xmlns:a16="http://schemas.microsoft.com/office/drawing/2014/main" id="{06DBA995-D427-BD0A-505B-54F630A82E0E}"/>
              </a:ext>
            </a:extLst>
          </p:cNvPr>
          <p:cNvSpPr txBox="1"/>
          <p:nvPr/>
        </p:nvSpPr>
        <p:spPr>
          <a:xfrm>
            <a:off x="2319299" y="913492"/>
            <a:ext cx="4450078" cy="369332"/>
          </a:xfrm>
          <a:prstGeom prst="rect">
            <a:avLst/>
          </a:prstGeom>
          <a:solidFill>
            <a:schemeClr val="accent2"/>
          </a:solidFill>
        </p:spPr>
        <p:txBody>
          <a:bodyPr wrap="square" rtlCol="0">
            <a:spAutoFit/>
          </a:bodyPr>
          <a:lstStyle/>
          <a:p>
            <a:pPr algn="ctr"/>
            <a:r>
              <a:rPr lang="en-SG" b="1" dirty="0"/>
              <a:t>Ensemble Voting – Validation score: 82%</a:t>
            </a:r>
          </a:p>
        </p:txBody>
      </p:sp>
      <p:pic>
        <p:nvPicPr>
          <p:cNvPr id="5" name="Picture 4" descr="A graph with a line and a black line&#10;&#10;Description automatically generated with medium confidence">
            <a:extLst>
              <a:ext uri="{FF2B5EF4-FFF2-40B4-BE49-F238E27FC236}">
                <a16:creationId xmlns:a16="http://schemas.microsoft.com/office/drawing/2014/main" id="{0DA75318-B6AA-482A-815D-9B6F920C61C2}"/>
              </a:ext>
            </a:extLst>
          </p:cNvPr>
          <p:cNvPicPr>
            <a:picLocks noChangeAspect="1"/>
          </p:cNvPicPr>
          <p:nvPr/>
        </p:nvPicPr>
        <p:blipFill>
          <a:blip r:embed="rId4"/>
          <a:stretch>
            <a:fillRect/>
          </a:stretch>
        </p:blipFill>
        <p:spPr>
          <a:xfrm>
            <a:off x="6725920" y="1945983"/>
            <a:ext cx="5331365" cy="3998525"/>
          </a:xfrm>
          <a:prstGeom prst="rect">
            <a:avLst/>
          </a:prstGeom>
        </p:spPr>
      </p:pic>
    </p:spTree>
    <p:extLst>
      <p:ext uri="{BB962C8B-B14F-4D97-AF65-F5344CB8AC3E}">
        <p14:creationId xmlns:p14="http://schemas.microsoft.com/office/powerpoint/2010/main" val="3756934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hart of metal prices&#10;&#10;Description automatically generated with medium confidence">
            <a:extLst>
              <a:ext uri="{FF2B5EF4-FFF2-40B4-BE49-F238E27FC236}">
                <a16:creationId xmlns:a16="http://schemas.microsoft.com/office/drawing/2014/main" id="{12A4D4C6-9B8C-0C2A-18C4-EC2E1ABB4104}"/>
              </a:ext>
            </a:extLst>
          </p:cNvPr>
          <p:cNvPicPr>
            <a:picLocks noChangeAspect="1"/>
          </p:cNvPicPr>
          <p:nvPr/>
        </p:nvPicPr>
        <p:blipFill>
          <a:blip r:embed="rId2"/>
          <a:stretch>
            <a:fillRect/>
          </a:stretch>
        </p:blipFill>
        <p:spPr>
          <a:xfrm>
            <a:off x="1358070" y="835320"/>
            <a:ext cx="5340752" cy="5340752"/>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32</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10" name="TextBox 9">
            <a:extLst>
              <a:ext uri="{FF2B5EF4-FFF2-40B4-BE49-F238E27FC236}">
                <a16:creationId xmlns:a16="http://schemas.microsoft.com/office/drawing/2014/main" id="{A121B1A3-8DB1-48A3-6E6E-F1029C5BF497}"/>
              </a:ext>
            </a:extLst>
          </p:cNvPr>
          <p:cNvSpPr txBox="1"/>
          <p:nvPr/>
        </p:nvSpPr>
        <p:spPr>
          <a:xfrm>
            <a:off x="2158111" y="835320"/>
            <a:ext cx="4450078" cy="369332"/>
          </a:xfrm>
          <a:prstGeom prst="rect">
            <a:avLst/>
          </a:prstGeom>
          <a:solidFill>
            <a:schemeClr val="accent1"/>
          </a:solidFill>
        </p:spPr>
        <p:txBody>
          <a:bodyPr wrap="square" rtlCol="0">
            <a:spAutoFit/>
          </a:bodyPr>
          <a:lstStyle/>
          <a:p>
            <a:pPr algn="ctr"/>
            <a:r>
              <a:rPr lang="en-SG" b="1" dirty="0" err="1"/>
              <a:t>XGBoosting</a:t>
            </a:r>
            <a:r>
              <a:rPr lang="en-SG" b="1" dirty="0"/>
              <a:t>  – Validation score: 80 %</a:t>
            </a:r>
          </a:p>
        </p:txBody>
      </p:sp>
      <p:pic>
        <p:nvPicPr>
          <p:cNvPr id="20" name="Picture 19" descr="A graph with a line and a black dotted line&#10;&#10;Description automatically generated with medium confidence">
            <a:extLst>
              <a:ext uri="{FF2B5EF4-FFF2-40B4-BE49-F238E27FC236}">
                <a16:creationId xmlns:a16="http://schemas.microsoft.com/office/drawing/2014/main" id="{3A142BF8-0B99-560C-D173-6A8038A81236}"/>
              </a:ext>
            </a:extLst>
          </p:cNvPr>
          <p:cNvPicPr>
            <a:picLocks noChangeAspect="1"/>
          </p:cNvPicPr>
          <p:nvPr/>
        </p:nvPicPr>
        <p:blipFill>
          <a:blip r:embed="rId3"/>
          <a:stretch>
            <a:fillRect/>
          </a:stretch>
        </p:blipFill>
        <p:spPr>
          <a:xfrm>
            <a:off x="6608189" y="1630420"/>
            <a:ext cx="5493178" cy="4119884"/>
          </a:xfrm>
          <a:prstGeom prst="rect">
            <a:avLst/>
          </a:prstGeom>
        </p:spPr>
      </p:pic>
    </p:spTree>
    <p:extLst>
      <p:ext uri="{BB962C8B-B14F-4D97-AF65-F5344CB8AC3E}">
        <p14:creationId xmlns:p14="http://schemas.microsoft.com/office/powerpoint/2010/main" val="2812771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metal types&#10;&#10;Description automatically generated with medium confidence">
            <a:extLst>
              <a:ext uri="{FF2B5EF4-FFF2-40B4-BE49-F238E27FC236}">
                <a16:creationId xmlns:a16="http://schemas.microsoft.com/office/drawing/2014/main" id="{BB9628DA-D6E9-26EC-FBF6-F7B0AC544A80}"/>
              </a:ext>
            </a:extLst>
          </p:cNvPr>
          <p:cNvPicPr>
            <a:picLocks noChangeAspect="1"/>
          </p:cNvPicPr>
          <p:nvPr/>
        </p:nvPicPr>
        <p:blipFill>
          <a:blip r:embed="rId2"/>
          <a:stretch>
            <a:fillRect/>
          </a:stretch>
        </p:blipFill>
        <p:spPr>
          <a:xfrm>
            <a:off x="1416109" y="669039"/>
            <a:ext cx="5687311" cy="5687311"/>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33</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10" name="TextBox 9">
            <a:extLst>
              <a:ext uri="{FF2B5EF4-FFF2-40B4-BE49-F238E27FC236}">
                <a16:creationId xmlns:a16="http://schemas.microsoft.com/office/drawing/2014/main" id="{A121B1A3-8DB1-48A3-6E6E-F1029C5BF497}"/>
              </a:ext>
            </a:extLst>
          </p:cNvPr>
          <p:cNvSpPr txBox="1"/>
          <p:nvPr/>
        </p:nvSpPr>
        <p:spPr>
          <a:xfrm>
            <a:off x="2158111" y="835320"/>
            <a:ext cx="4450078" cy="369332"/>
          </a:xfrm>
          <a:prstGeom prst="rect">
            <a:avLst/>
          </a:prstGeom>
          <a:solidFill>
            <a:schemeClr val="accent1"/>
          </a:solidFill>
        </p:spPr>
        <p:txBody>
          <a:bodyPr wrap="square" rtlCol="0">
            <a:spAutoFit/>
          </a:bodyPr>
          <a:lstStyle/>
          <a:p>
            <a:pPr algn="ctr"/>
            <a:r>
              <a:rPr lang="en-US" altLang="zh-CN" b="1" dirty="0"/>
              <a:t>RF</a:t>
            </a:r>
            <a:r>
              <a:rPr lang="en-SG" b="1" dirty="0"/>
              <a:t>  – Validation score: 79 %</a:t>
            </a:r>
          </a:p>
        </p:txBody>
      </p:sp>
      <p:pic>
        <p:nvPicPr>
          <p:cNvPr id="7" name="Picture 6" descr="A graph with a line and a black line&#10;&#10;Description automatically generated with medium confidence">
            <a:extLst>
              <a:ext uri="{FF2B5EF4-FFF2-40B4-BE49-F238E27FC236}">
                <a16:creationId xmlns:a16="http://schemas.microsoft.com/office/drawing/2014/main" id="{2E5F9E9C-54A5-1557-74CD-C0A399427702}"/>
              </a:ext>
            </a:extLst>
          </p:cNvPr>
          <p:cNvPicPr>
            <a:picLocks noChangeAspect="1"/>
          </p:cNvPicPr>
          <p:nvPr/>
        </p:nvPicPr>
        <p:blipFill>
          <a:blip r:embed="rId3"/>
          <a:stretch>
            <a:fillRect/>
          </a:stretch>
        </p:blipFill>
        <p:spPr>
          <a:xfrm>
            <a:off x="7103420" y="2174127"/>
            <a:ext cx="4922202" cy="3691652"/>
          </a:xfrm>
          <a:prstGeom prst="rect">
            <a:avLst/>
          </a:prstGeom>
        </p:spPr>
      </p:pic>
    </p:spTree>
    <p:extLst>
      <p:ext uri="{BB962C8B-B14F-4D97-AF65-F5344CB8AC3E}">
        <p14:creationId xmlns:p14="http://schemas.microsoft.com/office/powerpoint/2010/main" val="956748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sp>
        <p:nvSpPr>
          <p:cNvPr id="7" name="TextBox 6">
            <a:extLst>
              <a:ext uri="{FF2B5EF4-FFF2-40B4-BE49-F238E27FC236}">
                <a16:creationId xmlns:a16="http://schemas.microsoft.com/office/drawing/2014/main" id="{F406E71B-0081-82DA-0BA2-9C87B1FADC2A}"/>
              </a:ext>
            </a:extLst>
          </p:cNvPr>
          <p:cNvSpPr txBox="1"/>
          <p:nvPr/>
        </p:nvSpPr>
        <p:spPr>
          <a:xfrm>
            <a:off x="1833882" y="864761"/>
            <a:ext cx="4450078" cy="369332"/>
          </a:xfrm>
          <a:prstGeom prst="rect">
            <a:avLst/>
          </a:prstGeom>
          <a:noFill/>
        </p:spPr>
        <p:txBody>
          <a:bodyPr wrap="square" rtlCol="0">
            <a:spAutoFit/>
          </a:bodyPr>
          <a:lstStyle/>
          <a:p>
            <a:pPr algn="ctr"/>
            <a:r>
              <a:rPr lang="en-SG" b="1" dirty="0"/>
              <a:t>Adaboost – 40%</a:t>
            </a:r>
          </a:p>
        </p:txBody>
      </p:sp>
      <p:sp>
        <p:nvSpPr>
          <p:cNvPr id="13" name="TextBox 12">
            <a:extLst>
              <a:ext uri="{FF2B5EF4-FFF2-40B4-BE49-F238E27FC236}">
                <a16:creationId xmlns:a16="http://schemas.microsoft.com/office/drawing/2014/main" id="{75C9C7A7-EB1E-9E3C-720B-CE963E5F3990}"/>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59%</a:t>
            </a:r>
          </a:p>
        </p:txBody>
      </p:sp>
      <p:pic>
        <p:nvPicPr>
          <p:cNvPr id="5" name="Picture 4" descr="A graph with different colored lines and numbers&#10;&#10;Description automatically generated">
            <a:extLst>
              <a:ext uri="{FF2B5EF4-FFF2-40B4-BE49-F238E27FC236}">
                <a16:creationId xmlns:a16="http://schemas.microsoft.com/office/drawing/2014/main" id="{7E22FF01-1F2A-39CF-87D1-E2AB293A411F}"/>
              </a:ext>
            </a:extLst>
          </p:cNvPr>
          <p:cNvPicPr>
            <a:picLocks noChangeAspect="1"/>
          </p:cNvPicPr>
          <p:nvPr/>
        </p:nvPicPr>
        <p:blipFill>
          <a:blip r:embed="rId2"/>
          <a:stretch>
            <a:fillRect/>
          </a:stretch>
        </p:blipFill>
        <p:spPr>
          <a:xfrm>
            <a:off x="6523184" y="1425287"/>
            <a:ext cx="5008416" cy="3756313"/>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B2D356FB-36A0-C883-7AC7-0CBCA2CA8EEB}"/>
              </a:ext>
            </a:extLst>
          </p:cNvPr>
          <p:cNvPicPr>
            <a:picLocks noChangeAspect="1"/>
          </p:cNvPicPr>
          <p:nvPr/>
        </p:nvPicPr>
        <p:blipFill>
          <a:blip r:embed="rId3"/>
          <a:stretch>
            <a:fillRect/>
          </a:stretch>
        </p:blipFill>
        <p:spPr>
          <a:xfrm>
            <a:off x="1585021" y="1445072"/>
            <a:ext cx="5105339" cy="3829005"/>
          </a:xfrm>
          <a:prstGeom prst="rect">
            <a:avLst/>
          </a:prstGeom>
        </p:spPr>
      </p:pic>
    </p:spTree>
    <p:extLst>
      <p:ext uri="{BB962C8B-B14F-4D97-AF65-F5344CB8AC3E}">
        <p14:creationId xmlns:p14="http://schemas.microsoft.com/office/powerpoint/2010/main" val="2818427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60DA6-E7C1-6DD7-3074-5C1AB9AB9F4E}"/>
              </a:ext>
            </a:extLst>
          </p:cNvPr>
          <p:cNvSpPr>
            <a:spLocks noGrp="1"/>
          </p:cNvSpPr>
          <p:nvPr>
            <p:ph type="sldNum" sz="quarter" idx="12"/>
          </p:nvPr>
        </p:nvSpPr>
        <p:spPr/>
        <p:txBody>
          <a:bodyPr/>
          <a:lstStyle/>
          <a:p>
            <a:fld id="{BFD2CDEF-EBF7-A24C-97CC-57BDAB189928}" type="slidenum">
              <a:rPr lang="en-US" smtClean="0"/>
              <a:pPr/>
              <a:t>35</a:t>
            </a:fld>
            <a:endParaRPr lang="en-US" dirty="0"/>
          </a:p>
        </p:txBody>
      </p:sp>
      <p:sp>
        <p:nvSpPr>
          <p:cNvPr id="9" name="文本框 20">
            <a:extLst>
              <a:ext uri="{FF2B5EF4-FFF2-40B4-BE49-F238E27FC236}">
                <a16:creationId xmlns:a16="http://schemas.microsoft.com/office/drawing/2014/main" id="{D5B225BE-57FA-F6B4-049C-69383BFC22E9}"/>
              </a:ext>
            </a:extLst>
          </p:cNvPr>
          <p:cNvSpPr txBox="1"/>
          <p:nvPr/>
        </p:nvSpPr>
        <p:spPr>
          <a:xfrm>
            <a:off x="1416109" y="57561"/>
            <a:ext cx="8694843" cy="523220"/>
          </a:xfrm>
          <a:prstGeom prst="rect">
            <a:avLst/>
          </a:prstGeom>
          <a:noFill/>
        </p:spPr>
        <p:txBody>
          <a:bodyPr wrap="square" rtlCol="0" anchor="t">
            <a:spAutoFit/>
          </a:bodyPr>
          <a:lstStyle/>
          <a:p>
            <a:r>
              <a:rPr lang="en-SG" sz="2800" b="1" i="0" dirty="0">
                <a:effectLst/>
                <a:latin typeface="Söhne"/>
              </a:rPr>
              <a:t>4. </a:t>
            </a:r>
            <a:r>
              <a:rPr lang="en-US" altLang="zh-CN" sz="2800" b="1" i="0" dirty="0">
                <a:effectLst/>
                <a:latin typeface="Söhne"/>
              </a:rPr>
              <a:t>Discussion: </a:t>
            </a:r>
            <a:r>
              <a:rPr lang="en-US" sz="2800" i="0" dirty="0">
                <a:effectLst/>
                <a:latin typeface="Söhne"/>
              </a:rPr>
              <a:t>Model confidence or uncertainty estimation</a:t>
            </a:r>
            <a:endParaRPr lang="en-SG" sz="2800" dirty="0"/>
          </a:p>
        </p:txBody>
      </p:sp>
      <p:sp>
        <p:nvSpPr>
          <p:cNvPr id="7" name="TextBox 6">
            <a:extLst>
              <a:ext uri="{FF2B5EF4-FFF2-40B4-BE49-F238E27FC236}">
                <a16:creationId xmlns:a16="http://schemas.microsoft.com/office/drawing/2014/main" id="{5D244AB9-754B-21D1-7CF1-CC2A600E0427}"/>
              </a:ext>
            </a:extLst>
          </p:cNvPr>
          <p:cNvSpPr txBox="1"/>
          <p:nvPr/>
        </p:nvSpPr>
        <p:spPr>
          <a:xfrm>
            <a:off x="1681654" y="1243831"/>
            <a:ext cx="7851451" cy="1754326"/>
          </a:xfrm>
          <a:prstGeom prst="rect">
            <a:avLst/>
          </a:prstGeom>
          <a:noFill/>
        </p:spPr>
        <p:txBody>
          <a:bodyPr wrap="square">
            <a:spAutoFit/>
          </a:bodyPr>
          <a:lstStyle/>
          <a:p>
            <a:r>
              <a:rPr lang="en-US" b="1" i="1" dirty="0"/>
              <a:t>Decision Function / Predict Probability </a:t>
            </a:r>
            <a:r>
              <a:rPr lang="en-US" dirty="0"/>
              <a:t>(for Scikit-learn models):</a:t>
            </a:r>
          </a:p>
          <a:p>
            <a:endParaRPr lang="en-US" dirty="0"/>
          </a:p>
          <a:p>
            <a:r>
              <a:rPr lang="en-US" dirty="0"/>
              <a:t>These can provide measures of </a:t>
            </a:r>
            <a:r>
              <a:rPr lang="en-US" b="1" dirty="0">
                <a:solidFill>
                  <a:srgbClr val="FF0000"/>
                </a:solidFill>
              </a:rPr>
              <a:t>confidence</a:t>
            </a:r>
            <a:r>
              <a:rPr lang="en-US" dirty="0"/>
              <a:t> in predictions.</a:t>
            </a:r>
          </a:p>
          <a:p>
            <a:pPr marL="285750" indent="-285750">
              <a:buFont typeface="Arial" panose="020B0604020202020204" pitchFamily="34" charset="0"/>
              <a:buChar char="•"/>
            </a:pPr>
            <a:r>
              <a:rPr lang="en-US" dirty="0" err="1"/>
              <a:t>predict_proba</a:t>
            </a:r>
            <a:r>
              <a:rPr lang="en-US" dirty="0"/>
              <a:t> gives class probabilities similar to the </a:t>
            </a:r>
            <a:r>
              <a:rPr lang="en-US" dirty="0" err="1"/>
              <a:t>softmax</a:t>
            </a:r>
            <a:r>
              <a:rPr lang="en-US" dirty="0"/>
              <a:t> output.</a:t>
            </a:r>
          </a:p>
          <a:p>
            <a:pPr marL="285750" indent="-285750">
              <a:buFont typeface="Arial" panose="020B0604020202020204" pitchFamily="34" charset="0"/>
              <a:buChar char="•"/>
            </a:pPr>
            <a:r>
              <a:rPr lang="en-US" dirty="0" err="1"/>
              <a:t>decision_function</a:t>
            </a:r>
            <a:r>
              <a:rPr lang="en-US" dirty="0"/>
              <a:t> gives a distance to the decision boundary. The magnitude (absolute value) can be interpreted as confidence.</a:t>
            </a:r>
            <a:endParaRPr lang="en-SG" dirty="0"/>
          </a:p>
        </p:txBody>
      </p:sp>
    </p:spTree>
    <p:extLst>
      <p:ext uri="{BB962C8B-B14F-4D97-AF65-F5344CB8AC3E}">
        <p14:creationId xmlns:p14="http://schemas.microsoft.com/office/powerpoint/2010/main" val="3651572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036E082-1399-4EAA-CF91-682A57B2E33F}"/>
              </a:ext>
            </a:extLst>
          </p:cNvPr>
          <p:cNvSpPr/>
          <p:nvPr/>
        </p:nvSpPr>
        <p:spPr>
          <a:xfrm>
            <a:off x="1488332" y="765219"/>
            <a:ext cx="10223769" cy="48476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2" name="Slide Number Placeholder 1">
            <a:extLst>
              <a:ext uri="{FF2B5EF4-FFF2-40B4-BE49-F238E27FC236}">
                <a16:creationId xmlns:a16="http://schemas.microsoft.com/office/drawing/2014/main" id="{2B271A15-0EEE-F65B-3827-F033C9696FA2}"/>
              </a:ext>
            </a:extLst>
          </p:cNvPr>
          <p:cNvSpPr>
            <a:spLocks noGrp="1"/>
          </p:cNvSpPr>
          <p:nvPr>
            <p:ph type="sldNum" sz="quarter" idx="12"/>
          </p:nvPr>
        </p:nvSpPr>
        <p:spPr/>
        <p:txBody>
          <a:bodyPr/>
          <a:lstStyle/>
          <a:p>
            <a:fld id="{BFD2CDEF-EBF7-A24C-97CC-57BDAB189928}" type="slidenum">
              <a:rPr lang="en-US" smtClean="0"/>
              <a:pPr/>
              <a:t>36</a:t>
            </a:fld>
            <a:endParaRPr lang="en-US" dirty="0"/>
          </a:p>
        </p:txBody>
      </p:sp>
      <p:sp>
        <p:nvSpPr>
          <p:cNvPr id="5" name="TextBox 4">
            <a:extLst>
              <a:ext uri="{FF2B5EF4-FFF2-40B4-BE49-F238E27FC236}">
                <a16:creationId xmlns:a16="http://schemas.microsoft.com/office/drawing/2014/main" id="{05E3B1B4-6AD0-108E-C326-5C0A6C38DC86}"/>
              </a:ext>
            </a:extLst>
          </p:cNvPr>
          <p:cNvSpPr txBox="1"/>
          <p:nvPr/>
        </p:nvSpPr>
        <p:spPr>
          <a:xfrm>
            <a:off x="1596068" y="816599"/>
            <a:ext cx="10116033" cy="4524315"/>
          </a:xfrm>
          <a:prstGeom prst="rect">
            <a:avLst/>
          </a:prstGeom>
          <a:noFill/>
        </p:spPr>
        <p:txBody>
          <a:bodyPr wrap="square">
            <a:spAutoFit/>
          </a:bodyPr>
          <a:lstStyle/>
          <a:p>
            <a:pPr marL="342900" indent="-342900">
              <a:buFont typeface="+mj-lt"/>
              <a:buAutoNum type="arabicPeriod"/>
            </a:pPr>
            <a:r>
              <a:rPr lang="en-US" b="1" dirty="0">
                <a:latin typeface="Söhne"/>
              </a:rPr>
              <a:t>Enhanced Feature extraction</a:t>
            </a:r>
            <a:endParaRPr lang="en-US" b="1" i="0" dirty="0">
              <a:effectLst/>
              <a:latin typeface="Söhne"/>
            </a:endParaRPr>
          </a:p>
          <a:p>
            <a:pPr marL="742950" lvl="1" indent="-285750">
              <a:buFont typeface="Wingdings" panose="05000000000000000000" pitchFamily="2" charset="2"/>
              <a:buChar char="q"/>
            </a:pPr>
            <a:r>
              <a:rPr lang="en-US" b="1" dirty="0">
                <a:latin typeface="Söhne"/>
              </a:rPr>
              <a:t>S</a:t>
            </a:r>
            <a:r>
              <a:rPr lang="en-US" b="1" i="0" dirty="0">
                <a:effectLst/>
                <a:latin typeface="Söhne"/>
              </a:rPr>
              <a:t>ematic features: </a:t>
            </a:r>
            <a:r>
              <a:rPr lang="en-US" i="0" dirty="0">
                <a:effectLst/>
                <a:latin typeface="Söhne"/>
              </a:rPr>
              <a:t>Embed the semantics of component names and their occurrences.</a:t>
            </a:r>
          </a:p>
          <a:p>
            <a:pPr marL="742950" lvl="1" indent="-285750">
              <a:buFont typeface="Wingdings" panose="05000000000000000000" pitchFamily="2" charset="2"/>
              <a:buChar char="q"/>
            </a:pPr>
            <a:r>
              <a:rPr lang="en-US" b="1" i="0" dirty="0">
                <a:effectLst/>
                <a:latin typeface="Söhne"/>
              </a:rPr>
              <a:t>Advanced </a:t>
            </a:r>
            <a:r>
              <a:rPr lang="en-US" b="1" dirty="0">
                <a:latin typeface="Söhne"/>
              </a:rPr>
              <a:t>geometric features: </a:t>
            </a:r>
            <a:r>
              <a:rPr lang="en-US" dirty="0">
                <a:latin typeface="Söhne"/>
              </a:rPr>
              <a:t>Leverage </a:t>
            </a:r>
            <a:r>
              <a:rPr lang="en-US" i="1" dirty="0">
                <a:solidFill>
                  <a:srgbClr val="FF0000"/>
                </a:solidFill>
                <a:latin typeface="Söhne"/>
              </a:rPr>
              <a:t>3D point cloud processing </a:t>
            </a:r>
            <a:r>
              <a:rPr lang="en-US" dirty="0">
                <a:latin typeface="Söhne"/>
              </a:rPr>
              <a:t>and deep learning to discover:</a:t>
            </a:r>
          </a:p>
          <a:p>
            <a:pPr marL="1200150" lvl="2" indent="-285750">
              <a:buFont typeface="Arial" panose="020B0604020202020204" pitchFamily="34" charset="0"/>
              <a:buChar char="•"/>
            </a:pPr>
            <a:r>
              <a:rPr lang="en-US" dirty="0">
                <a:latin typeface="Söhne"/>
              </a:rPr>
              <a:t>Segmentation: Understand spatial relationships between components.</a:t>
            </a:r>
          </a:p>
          <a:p>
            <a:pPr marL="1200150" lvl="2" indent="-285750">
              <a:buFont typeface="Arial" panose="020B0604020202020204" pitchFamily="34" charset="0"/>
              <a:buChar char="•"/>
            </a:pPr>
            <a:r>
              <a:rPr lang="en-US" dirty="0">
                <a:latin typeface="Söhne"/>
              </a:rPr>
              <a:t>Thickness and Normal Vectors: Utilize the normal vectors associated with surfaces for feature recognition. This could identify potential manufacturing processes and, subsequently, potential material categories.</a:t>
            </a:r>
          </a:p>
          <a:p>
            <a:pPr algn="l"/>
            <a:endParaRPr lang="en-US" b="1" i="0" dirty="0">
              <a:effectLst/>
              <a:latin typeface="Söhne"/>
            </a:endParaRPr>
          </a:p>
          <a:p>
            <a:pPr algn="l"/>
            <a:r>
              <a:rPr lang="en-US" b="1" i="0" dirty="0">
                <a:effectLst/>
                <a:latin typeface="Söhne"/>
              </a:rPr>
              <a:t>2. Ensemble Techniques</a:t>
            </a:r>
            <a:r>
              <a:rPr lang="en-US" b="0" i="0" dirty="0">
                <a:effectLst/>
                <a:latin typeface="Söhne"/>
              </a:rPr>
              <a:t>:</a:t>
            </a:r>
          </a:p>
          <a:p>
            <a:pPr marL="742950" lvl="1" indent="-285750" algn="l">
              <a:buFont typeface="Wingdings" panose="05000000000000000000" pitchFamily="2" charset="2"/>
              <a:buChar char="q"/>
            </a:pPr>
            <a:r>
              <a:rPr lang="en-US" b="1" i="1" u="sng" dirty="0">
                <a:effectLst/>
                <a:latin typeface="Söhne"/>
              </a:rPr>
              <a:t>Stacking</a:t>
            </a:r>
            <a:r>
              <a:rPr lang="en-US" b="0" i="0" dirty="0">
                <a:effectLst/>
                <a:latin typeface="Söhne"/>
              </a:rPr>
              <a:t>: Train a </a:t>
            </a:r>
            <a:r>
              <a:rPr lang="en-US" b="0" i="1" u="sng" dirty="0">
                <a:effectLst/>
                <a:latin typeface="Söhne"/>
              </a:rPr>
              <a:t>meta-mode</a:t>
            </a:r>
            <a:r>
              <a:rPr lang="en-US" b="0" i="0" dirty="0">
                <a:effectLst/>
                <a:latin typeface="Söhne"/>
              </a:rPr>
              <a:t>l that takes the predictions of each individual model as input and predicts the final class.</a:t>
            </a:r>
          </a:p>
          <a:p>
            <a:pPr marL="742950" lvl="1" indent="-285750" algn="l">
              <a:buFont typeface="Wingdings" panose="05000000000000000000" pitchFamily="2" charset="2"/>
              <a:buChar char="q"/>
            </a:pPr>
            <a:r>
              <a:rPr lang="en-US" b="1" i="1" u="sng" dirty="0">
                <a:effectLst/>
                <a:latin typeface="Söhne"/>
              </a:rPr>
              <a:t>Blending</a:t>
            </a:r>
            <a:r>
              <a:rPr lang="en-US" b="0" i="0" dirty="0">
                <a:effectLst/>
                <a:latin typeface="Söhne"/>
              </a:rPr>
              <a:t>: Take a majority vote based on validation set performance.</a:t>
            </a:r>
          </a:p>
          <a:p>
            <a:pPr lvl="1" algn="l"/>
            <a:endParaRPr lang="en-US" dirty="0">
              <a:latin typeface="Söhne"/>
            </a:endParaRPr>
          </a:p>
          <a:p>
            <a:pPr algn="l"/>
            <a:r>
              <a:rPr lang="en-US" b="1" dirty="0">
                <a:latin typeface="Söhne"/>
              </a:rPr>
              <a:t>3</a:t>
            </a:r>
            <a:r>
              <a:rPr lang="en-US" b="1" i="0" dirty="0">
                <a:effectLst/>
                <a:latin typeface="Söhne"/>
              </a:rPr>
              <a:t>. Graph Neural Network Modelling</a:t>
            </a:r>
          </a:p>
          <a:p>
            <a:pPr marL="742950" lvl="1" indent="-285750">
              <a:buFont typeface="Wingdings" panose="05000000000000000000" pitchFamily="2" charset="2"/>
              <a:buChar char="q"/>
            </a:pPr>
            <a:r>
              <a:rPr lang="en-US" dirty="0">
                <a:latin typeface="Söhne"/>
              </a:rPr>
              <a:t>Leverage GNNs to delve deeper into </a:t>
            </a:r>
            <a:r>
              <a:rPr lang="en-US" i="1" dirty="0">
                <a:solidFill>
                  <a:srgbClr val="FF0000"/>
                </a:solidFill>
                <a:latin typeface="Söhne"/>
              </a:rPr>
              <a:t>hierarchical relationships</a:t>
            </a:r>
            <a:r>
              <a:rPr lang="en-US" dirty="0">
                <a:latin typeface="Söhne"/>
              </a:rPr>
              <a:t>, like contacts between components and the relationships between sub-components.</a:t>
            </a:r>
          </a:p>
        </p:txBody>
      </p:sp>
      <p:sp>
        <p:nvSpPr>
          <p:cNvPr id="3" name="文本框 20">
            <a:extLst>
              <a:ext uri="{FF2B5EF4-FFF2-40B4-BE49-F238E27FC236}">
                <a16:creationId xmlns:a16="http://schemas.microsoft.com/office/drawing/2014/main" id="{CDAE85B4-3926-22AA-0E7C-912097AFA140}"/>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Future works</a:t>
            </a:r>
            <a:endParaRPr lang="en-SG" sz="2800" b="1" dirty="0"/>
          </a:p>
        </p:txBody>
      </p:sp>
    </p:spTree>
    <p:extLst>
      <p:ext uri="{BB962C8B-B14F-4D97-AF65-F5344CB8AC3E}">
        <p14:creationId xmlns:p14="http://schemas.microsoft.com/office/powerpoint/2010/main" val="62591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0EDEE-DB4F-5F9A-B0A0-F1FA60B724AC}"/>
              </a:ext>
            </a:extLst>
          </p:cNvPr>
          <p:cNvSpPr>
            <a:spLocks noGrp="1"/>
          </p:cNvSpPr>
          <p:nvPr>
            <p:ph type="sldNum" sz="quarter" idx="12"/>
          </p:nvPr>
        </p:nvSpPr>
        <p:spPr/>
        <p:txBody>
          <a:bodyPr/>
          <a:lstStyle/>
          <a:p>
            <a:fld id="{BFD2CDEF-EBF7-A24C-97CC-57BDAB189928}" type="slidenum">
              <a:rPr lang="en-US" smtClean="0"/>
              <a:pPr/>
              <a:t>37</a:t>
            </a:fld>
            <a:endParaRPr lang="en-US" dirty="0"/>
          </a:p>
        </p:txBody>
      </p:sp>
      <p:sp>
        <p:nvSpPr>
          <p:cNvPr id="7" name="矩形: 圆角 19">
            <a:extLst>
              <a:ext uri="{FF2B5EF4-FFF2-40B4-BE49-F238E27FC236}">
                <a16:creationId xmlns:a16="http://schemas.microsoft.com/office/drawing/2014/main" id="{5D87056F-82CA-D63D-B2A7-17D42B3A988D}"/>
              </a:ext>
            </a:extLst>
          </p:cNvPr>
          <p:cNvSpPr/>
          <p:nvPr/>
        </p:nvSpPr>
        <p:spPr>
          <a:xfrm>
            <a:off x="1629384" y="799442"/>
            <a:ext cx="9644974" cy="48476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6" name="TextBox 5">
            <a:extLst>
              <a:ext uri="{FF2B5EF4-FFF2-40B4-BE49-F238E27FC236}">
                <a16:creationId xmlns:a16="http://schemas.microsoft.com/office/drawing/2014/main" id="{B06F3CCE-B18A-49F1-E7E2-F36A4FF4B4BC}"/>
              </a:ext>
            </a:extLst>
          </p:cNvPr>
          <p:cNvSpPr txBox="1"/>
          <p:nvPr/>
        </p:nvSpPr>
        <p:spPr>
          <a:xfrm>
            <a:off x="1861669" y="961104"/>
            <a:ext cx="9015506" cy="4524315"/>
          </a:xfrm>
          <a:prstGeom prst="rect">
            <a:avLst/>
          </a:prstGeom>
          <a:noFill/>
        </p:spPr>
        <p:txBody>
          <a:bodyPr wrap="square">
            <a:spAutoFit/>
          </a:bodyPr>
          <a:lstStyle/>
          <a:p>
            <a:pPr algn="l"/>
            <a:r>
              <a:rPr lang="en-US" b="1" i="0" dirty="0">
                <a:effectLst/>
                <a:latin typeface="Söhne"/>
              </a:rPr>
              <a:t>4. Domain Adaptation</a:t>
            </a:r>
            <a:r>
              <a:rPr lang="en-US" b="0" i="0" dirty="0">
                <a:effectLst/>
                <a:latin typeface="Söhne"/>
              </a:rPr>
              <a:t>:</a:t>
            </a:r>
          </a:p>
          <a:p>
            <a:pPr marL="742950" lvl="1" indent="-285750" algn="l">
              <a:buFont typeface="Wingdings" panose="05000000000000000000" pitchFamily="2" charset="2"/>
              <a:buChar char="q"/>
            </a:pPr>
            <a:r>
              <a:rPr lang="en-US" b="1" i="0" dirty="0">
                <a:effectLst/>
                <a:latin typeface="Söhne"/>
              </a:rPr>
              <a:t>Adversarial Training: </a:t>
            </a:r>
            <a:r>
              <a:rPr lang="en-US" i="0" dirty="0">
                <a:effectLst/>
                <a:latin typeface="Söhne"/>
              </a:rPr>
              <a:t>Implement Adversarial Domain Adaptation techniques to achieve feature representations that remain </a:t>
            </a:r>
            <a:r>
              <a:rPr lang="en-US" i="1" dirty="0">
                <a:solidFill>
                  <a:srgbClr val="FF0000"/>
                </a:solidFill>
                <a:effectLst/>
                <a:latin typeface="Söhne"/>
              </a:rPr>
              <a:t>robust to domain shifts</a:t>
            </a:r>
            <a:r>
              <a:rPr lang="en-US" i="0" dirty="0">
                <a:effectLst/>
                <a:latin typeface="Söhne"/>
              </a:rPr>
              <a:t>, ensuring that feature representations from both training and test domains are indistinguishable.</a:t>
            </a:r>
          </a:p>
          <a:p>
            <a:pPr marL="742950" lvl="1" indent="-285750" algn="l">
              <a:buFont typeface="Wingdings" panose="05000000000000000000" pitchFamily="2" charset="2"/>
              <a:buChar char="q"/>
            </a:pPr>
            <a:endParaRPr lang="en-US" dirty="0">
              <a:latin typeface="Söhne"/>
            </a:endParaRPr>
          </a:p>
          <a:p>
            <a:r>
              <a:rPr lang="en-US" b="1" dirty="0">
                <a:latin typeface="Söhne"/>
              </a:rPr>
              <a:t>5. Knowledge Graph</a:t>
            </a:r>
            <a:r>
              <a:rPr lang="en-US" dirty="0">
                <a:latin typeface="Söhne"/>
              </a:rPr>
              <a:t>:</a:t>
            </a:r>
          </a:p>
          <a:p>
            <a:pPr marL="742950" lvl="1" indent="-285750">
              <a:buFont typeface="Wingdings" panose="05000000000000000000" pitchFamily="2" charset="2"/>
              <a:buChar char="q"/>
            </a:pPr>
            <a:r>
              <a:rPr lang="en-US" dirty="0">
                <a:latin typeface="Söhne"/>
              </a:rPr>
              <a:t>Extract and analyze </a:t>
            </a:r>
            <a:r>
              <a:rPr lang="en-US" i="1" dirty="0">
                <a:solidFill>
                  <a:srgbClr val="FF0000"/>
                </a:solidFill>
                <a:latin typeface="Söhne"/>
              </a:rPr>
              <a:t>hidden relationships </a:t>
            </a:r>
            <a:r>
              <a:rPr lang="en-US" dirty="0">
                <a:latin typeface="Söhne"/>
              </a:rPr>
              <a:t>between individual components and the overall assembly.</a:t>
            </a:r>
          </a:p>
          <a:p>
            <a:pPr marL="742950" lvl="1" indent="-285750">
              <a:buFont typeface="Wingdings" panose="05000000000000000000" pitchFamily="2" charset="2"/>
              <a:buChar char="q"/>
            </a:pPr>
            <a:r>
              <a:rPr lang="en-US" dirty="0">
                <a:latin typeface="Söhne"/>
              </a:rPr>
              <a:t>Integrate knowledge graphs with machine learning to facilitate more interpretable inferences.</a:t>
            </a:r>
          </a:p>
          <a:p>
            <a:pPr marL="742950" lvl="1" indent="-285750">
              <a:buFont typeface="Wingdings" panose="05000000000000000000" pitchFamily="2" charset="2"/>
              <a:buChar char="q"/>
            </a:pPr>
            <a:endParaRPr lang="en-US" dirty="0">
              <a:latin typeface="Söhne"/>
            </a:endParaRPr>
          </a:p>
          <a:p>
            <a:r>
              <a:rPr lang="en-US" b="1" dirty="0">
                <a:latin typeface="Söhne"/>
              </a:rPr>
              <a:t>6. Language Logic Models (LLM):</a:t>
            </a:r>
          </a:p>
          <a:p>
            <a:pPr marL="742950" lvl="1" indent="-285750">
              <a:buFont typeface="Wingdings" panose="05000000000000000000" pitchFamily="2" charset="2"/>
              <a:buChar char="q"/>
            </a:pPr>
            <a:r>
              <a:rPr lang="en-US" b="1" dirty="0">
                <a:latin typeface="Söhne"/>
              </a:rPr>
              <a:t>Direct Interpretation</a:t>
            </a:r>
            <a:r>
              <a:rPr lang="en-US" dirty="0">
                <a:latin typeface="Söhne"/>
              </a:rPr>
              <a:t>: Some body </a:t>
            </a:r>
            <a:r>
              <a:rPr lang="en-US" i="1" dirty="0">
                <a:solidFill>
                  <a:srgbClr val="FF0000"/>
                </a:solidFill>
                <a:latin typeface="Söhne"/>
              </a:rPr>
              <a:t>names</a:t>
            </a:r>
            <a:r>
              <a:rPr lang="en-US" dirty="0">
                <a:latin typeface="Söhne"/>
              </a:rPr>
              <a:t> inherently suggest potential material categories. Combining the insights from LLMs with other algorithms can be fruitful.</a:t>
            </a:r>
          </a:p>
          <a:p>
            <a:pPr marL="742950" lvl="1" indent="-285750">
              <a:buFont typeface="Wingdings" panose="05000000000000000000" pitchFamily="2" charset="2"/>
              <a:buChar char="q"/>
            </a:pPr>
            <a:r>
              <a:rPr lang="en-US" b="1" dirty="0">
                <a:latin typeface="Söhne"/>
              </a:rPr>
              <a:t>LLM Refinement</a:t>
            </a:r>
            <a:r>
              <a:rPr lang="en-US" dirty="0">
                <a:latin typeface="Söhne"/>
              </a:rPr>
              <a:t>: Enhance LLM's predictive capabilities through prompt engineering and fine-tuning.</a:t>
            </a:r>
          </a:p>
        </p:txBody>
      </p:sp>
      <p:sp>
        <p:nvSpPr>
          <p:cNvPr id="9" name="文本框 20">
            <a:extLst>
              <a:ext uri="{FF2B5EF4-FFF2-40B4-BE49-F238E27FC236}">
                <a16:creationId xmlns:a16="http://schemas.microsoft.com/office/drawing/2014/main" id="{9B2E8ACF-6488-B0F2-D476-9DBCA796CD28}"/>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Future works</a:t>
            </a:r>
            <a:endParaRPr lang="en-SG" sz="2800" b="1" dirty="0"/>
          </a:p>
        </p:txBody>
      </p:sp>
    </p:spTree>
    <p:extLst>
      <p:ext uri="{BB962C8B-B14F-4D97-AF65-F5344CB8AC3E}">
        <p14:creationId xmlns:p14="http://schemas.microsoft.com/office/powerpoint/2010/main" val="2861761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02BD9-4BC4-9973-8CE9-B2D27E887891}"/>
              </a:ext>
            </a:extLst>
          </p:cNvPr>
          <p:cNvSpPr txBox="1"/>
          <p:nvPr/>
        </p:nvSpPr>
        <p:spPr>
          <a:xfrm>
            <a:off x="3648261" y="2282432"/>
            <a:ext cx="4572000" cy="1323439"/>
          </a:xfrm>
          <a:prstGeom prst="rect">
            <a:avLst/>
          </a:prstGeom>
          <a:noFill/>
        </p:spPr>
        <p:txBody>
          <a:bodyPr wrap="square">
            <a:spAutoFit/>
          </a:bodyPr>
          <a:lstStyle/>
          <a:p>
            <a:pPr algn="ctr"/>
            <a:r>
              <a:rPr lang="en-US" sz="4000" b="1" dirty="0">
                <a:solidFill>
                  <a:schemeClr val="tx1">
                    <a:lumMod val="85000"/>
                    <a:lumOff val="15000"/>
                  </a:schemeClr>
                </a:solidFill>
              </a:rPr>
              <a:t>Thank you</a:t>
            </a:r>
            <a:r>
              <a:rPr lang="zh-CN" altLang="en-US" sz="4000" b="1" dirty="0">
                <a:solidFill>
                  <a:schemeClr val="tx1">
                    <a:lumMod val="85000"/>
                    <a:lumOff val="15000"/>
                  </a:schemeClr>
                </a:solidFill>
              </a:rPr>
              <a:t>！</a:t>
            </a:r>
            <a:endParaRPr lang="en-SG" altLang="zh-CN" sz="4000" b="1" dirty="0">
              <a:solidFill>
                <a:schemeClr val="tx1">
                  <a:lumMod val="85000"/>
                  <a:lumOff val="15000"/>
                </a:schemeClr>
              </a:solidFill>
            </a:endParaRPr>
          </a:p>
          <a:p>
            <a:pPr algn="ctr"/>
            <a:r>
              <a:rPr lang="en-US" altLang="zh-CN" sz="4000" b="1" dirty="0">
                <a:solidFill>
                  <a:schemeClr val="tx1">
                    <a:lumMod val="85000"/>
                    <a:lumOff val="15000"/>
                  </a:schemeClr>
                </a:solidFill>
              </a:rPr>
              <a:t>Q &amp; A</a:t>
            </a:r>
            <a:endParaRPr lang="en-SG" altLang="zh-CN" sz="4000" b="1" dirty="0">
              <a:solidFill>
                <a:schemeClr val="tx1">
                  <a:lumMod val="85000"/>
                  <a:lumOff val="15000"/>
                </a:schemeClr>
              </a:solidFill>
            </a:endParaRPr>
          </a:p>
        </p:txBody>
      </p:sp>
    </p:spTree>
    <p:extLst>
      <p:ext uri="{BB962C8B-B14F-4D97-AF65-F5344CB8AC3E}">
        <p14:creationId xmlns:p14="http://schemas.microsoft.com/office/powerpoint/2010/main" val="80206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4</a:t>
            </a:fld>
            <a:endParaRPr lang="en-US" dirty="0"/>
          </a:p>
        </p:txBody>
      </p:sp>
      <p:sp>
        <p:nvSpPr>
          <p:cNvPr id="7" name="矩形: 圆角 19">
            <a:extLst>
              <a:ext uri="{FF2B5EF4-FFF2-40B4-BE49-F238E27FC236}">
                <a16:creationId xmlns:a16="http://schemas.microsoft.com/office/drawing/2014/main" id="{516C3916-4685-0D8E-9883-CA199F8DF470}"/>
              </a:ext>
            </a:extLst>
          </p:cNvPr>
          <p:cNvSpPr/>
          <p:nvPr/>
        </p:nvSpPr>
        <p:spPr>
          <a:xfrm>
            <a:off x="1517709" y="768254"/>
            <a:ext cx="10166291" cy="489419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1659250" y="826573"/>
            <a:ext cx="5895805" cy="369332"/>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Assembly JSON file </a:t>
            </a:r>
            <a:r>
              <a:rPr lang="en-US" altLang="zh-CN" b="1" dirty="0">
                <a:solidFill>
                  <a:srgbClr val="FF0000"/>
                </a:solidFill>
                <a:ea typeface="宋体" panose="02010600030101010101" pitchFamily="2" charset="-122"/>
                <a:cs typeface="Arial" panose="020B0604020202020204" pitchFamily="34" charset="0"/>
              </a:rPr>
              <a:t>hierarchical</a:t>
            </a:r>
            <a:r>
              <a:rPr lang="en-US" altLang="zh-CN" b="1" dirty="0">
                <a:ea typeface="宋体" panose="02010600030101010101" pitchFamily="2" charset="-122"/>
                <a:cs typeface="Arial" panose="020B0604020202020204" pitchFamily="34" charset="0"/>
              </a:rPr>
              <a:t> structure</a:t>
            </a:r>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3" name="Rectangle 1">
            <a:extLst>
              <a:ext uri="{FF2B5EF4-FFF2-40B4-BE49-F238E27FC236}">
                <a16:creationId xmlns:a16="http://schemas.microsoft.com/office/drawing/2014/main" id="{7E412270-CABD-7260-5FD7-A6DA9A2D1D80}"/>
              </a:ext>
            </a:extLst>
          </p:cNvPr>
          <p:cNvSpPr>
            <a:spLocks noChangeArrowheads="1"/>
          </p:cNvSpPr>
          <p:nvPr/>
        </p:nvSpPr>
        <p:spPr bwMode="auto">
          <a:xfrm>
            <a:off x="1714990" y="1226668"/>
            <a:ext cx="9788556"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Keys: (['tree', 'root', 'occurrences', 'components', </a:t>
            </a:r>
            <a:r>
              <a:rPr kumimoji="0" lang="en-US" altLang="en-US" b="1" i="0" u="sng" strike="noStrike" cap="none" normalizeH="0" baseline="0" dirty="0">
                <a:ln>
                  <a:noFill/>
                </a:ln>
                <a:solidFill>
                  <a:srgbClr val="FF0000"/>
                </a:solidFill>
                <a:effectLst/>
                <a:latin typeface="Arial Unicode MS"/>
                <a:ea typeface="var(--jp-code-font-family)"/>
              </a:rPr>
              <a:t>'bodies</a:t>
            </a:r>
            <a:r>
              <a:rPr kumimoji="0" lang="en-US" altLang="en-US" b="0" i="0" u="none" strike="noStrike" cap="none" normalizeH="0" baseline="0" dirty="0">
                <a:ln>
                  <a:noFill/>
                </a:ln>
                <a:solidFill>
                  <a:schemeClr val="tx1"/>
                </a:solidFill>
                <a:effectLst/>
                <a:latin typeface="Arial Unicode MS"/>
                <a:ea typeface="var(--jp-code-font-family)"/>
              </a:rPr>
              <a:t>', '</a:t>
            </a:r>
            <a:r>
              <a:rPr kumimoji="0" lang="en-US" altLang="en-US" b="0" i="0" u="none" strike="noStrike" cap="none" normalizeH="0" baseline="0" dirty="0" err="1">
                <a:ln>
                  <a:noFill/>
                </a:ln>
                <a:solidFill>
                  <a:schemeClr val="tx1"/>
                </a:solidFill>
                <a:effectLst/>
                <a:latin typeface="Arial Unicode MS"/>
                <a:ea typeface="var(--jp-code-font-family)"/>
              </a:rPr>
              <a:t>as_built_joints</a:t>
            </a:r>
            <a:r>
              <a:rPr kumimoji="0" lang="en-US" altLang="en-US" b="0" i="0" u="none" strike="noStrike" cap="none" normalizeH="0" baseline="0" dirty="0">
                <a:ln>
                  <a:noFill/>
                </a:ln>
                <a:solidFill>
                  <a:schemeClr val="tx1"/>
                </a:solidFill>
                <a:effectLst/>
                <a:latin typeface="Arial Unicode MS"/>
                <a:ea typeface="var(--jp-code-font-family)"/>
              </a:rPr>
              <a:t>', 'contacts', 'holes', </a:t>
            </a:r>
            <a:r>
              <a:rPr kumimoji="0" lang="en-US" altLang="en-US" b="1" i="0" u="sng" strike="noStrike" cap="none" normalizeH="0" baseline="0" dirty="0">
                <a:ln>
                  <a:noFill/>
                </a:ln>
                <a:solidFill>
                  <a:srgbClr val="FF0000"/>
                </a:solidFill>
                <a:effectLst/>
                <a:latin typeface="Arial Unicode MS"/>
                <a:ea typeface="var(--jp-code-font-family)"/>
              </a:rPr>
              <a:t>'properties</a:t>
            </a:r>
            <a:r>
              <a:rPr kumimoji="0" lang="en-US" altLang="en-US" b="0" i="0" u="none" strike="noStrike" cap="none" normalizeH="0" baseline="0" dirty="0">
                <a:ln>
                  <a:noFill/>
                </a:ln>
                <a:solidFill>
                  <a:schemeClr val="tx1"/>
                </a:solidFill>
                <a:effectLst/>
                <a:latin typeface="Arial Unicode MS"/>
                <a:ea typeface="var(--jp-code-font-family)"/>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Properties: </a:t>
            </a:r>
          </a:p>
          <a:p>
            <a:pPr marL="742950" lvl="1" indent="-285750" eaLnBrk="0" fontAlgn="base" hangingPunct="0">
              <a:spcBef>
                <a:spcPct val="0"/>
              </a:spcBef>
              <a:spcAft>
                <a:spcPct val="0"/>
              </a:spcAft>
              <a:buFont typeface="Arial" panose="020B0604020202020204" pitchFamily="34" charset="0"/>
              <a:buChar char="•"/>
            </a:pPr>
            <a:r>
              <a:rPr lang="en-US" altLang="en-US" dirty="0">
                <a:latin typeface="Arial Unicode MS"/>
                <a:ea typeface="var(--jp-code-font-family)"/>
              </a:rPr>
              <a:t>Assembly level information</a:t>
            </a:r>
          </a:p>
          <a:p>
            <a:pPr marL="742950" lvl="1" indent="-285750" eaLnBrk="0" fontAlgn="base" hangingPunct="0">
              <a:spcBef>
                <a:spcPct val="0"/>
              </a:spcBef>
              <a:spcAft>
                <a:spcPct val="0"/>
              </a:spcAft>
              <a:buFont typeface="Arial" panose="020B0604020202020204" pitchFamily="34" charset="0"/>
              <a:buChar char="•"/>
            </a:pPr>
            <a:r>
              <a:rPr lang="en-US" altLang="en-US" sz="1600" i="1" dirty="0">
                <a:solidFill>
                  <a:schemeClr val="tx2">
                    <a:lumMod val="75000"/>
                    <a:lumOff val="25000"/>
                  </a:schemeClr>
                </a:solidFill>
                <a:latin typeface="Arial Unicode MS"/>
              </a:rPr>
              <a:t>['name', '</a:t>
            </a:r>
            <a:r>
              <a:rPr lang="en-US" altLang="en-US" sz="1600" i="1" dirty="0" err="1">
                <a:solidFill>
                  <a:schemeClr val="tx2">
                    <a:lumMod val="75000"/>
                    <a:lumOff val="25000"/>
                  </a:schemeClr>
                </a:solidFill>
                <a:latin typeface="Arial Unicode MS"/>
              </a:rPr>
              <a:t>bounding_box</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edge_count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face_count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loop_count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shell_count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body_count</a:t>
            </a:r>
            <a:r>
              <a:rPr lang="en-US" altLang="en-US" sz="1600" i="1" dirty="0">
                <a:solidFill>
                  <a:schemeClr val="tx2">
                    <a:lumMod val="75000"/>
                    <a:lumOff val="25000"/>
                  </a:schemeClr>
                </a:solidFill>
                <a:latin typeface="Arial Unicode MS"/>
              </a:rPr>
              <a:t>', 'area', 'volume', 'density', 'mass', '</a:t>
            </a:r>
            <a:r>
              <a:rPr lang="en-US" altLang="en-US" sz="1600" i="1" dirty="0" err="1">
                <a:solidFill>
                  <a:schemeClr val="tx2">
                    <a:lumMod val="75000"/>
                    <a:lumOff val="25000"/>
                  </a:schemeClr>
                </a:solidFill>
                <a:latin typeface="Arial Unicode MS"/>
              </a:rPr>
              <a:t>center_of_mass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principal_axes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xyz_moments_of_inertia</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surface_types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vertex_valence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design_type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likes_count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comments_count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views_count</a:t>
            </a:r>
            <a:r>
              <a:rPr lang="en-US" altLang="en-US" sz="1600" i="1" dirty="0">
                <a:solidFill>
                  <a:schemeClr val="tx2">
                    <a:lumMod val="75000"/>
                    <a:lumOff val="25000"/>
                  </a:schemeClr>
                </a:solidFill>
                <a:latin typeface="Arial Unicode MS"/>
              </a:rPr>
              <a:t>', 'products', 'categories', 'industries’]) </a:t>
            </a:r>
          </a:p>
          <a:p>
            <a:pPr marL="285750" indent="-285750" eaLnBrk="0" fontAlgn="base" hangingPunct="0">
              <a:spcBef>
                <a:spcPct val="0"/>
              </a:spcBef>
              <a:spcAft>
                <a:spcPct val="0"/>
              </a:spcAft>
              <a:buFont typeface="Wingdings" panose="05000000000000000000" pitchFamily="2" charset="2"/>
              <a:buChar char="q"/>
            </a:pPr>
            <a:r>
              <a:rPr lang="en-US" altLang="en-US" dirty="0">
                <a:latin typeface="Arial" panose="020B0604020202020204" pitchFamily="34" charset="0"/>
              </a:rPr>
              <a:t>Bodies: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Individual Component level information</a:t>
            </a:r>
          </a:p>
          <a:p>
            <a:pPr marL="742950" lvl="1" indent="-285750" eaLnBrk="0" fontAlgn="base" hangingPunct="0">
              <a:spcBef>
                <a:spcPct val="0"/>
              </a:spcBef>
              <a:spcAft>
                <a:spcPct val="0"/>
              </a:spcAft>
              <a:buFont typeface="Wingdings" panose="05000000000000000000" pitchFamily="2" charset="2"/>
              <a:buChar char="q"/>
            </a:pP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{'name': 'Body7', 'type':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BRepBody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png</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'e397626e-0608-11ec-a470-02052889e3af.png',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smt</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'e397626e-0608-11ec-a470-02052889e3af.smt', 'step': 'e397626e-0608-11ec-a470-02052889e3af.step', 'obj': 'e397626e-0608-11ec-a470-02052889e3af.obj',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physical_properties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center_of_mass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{'type': 'Point3D', 'x': 0.25315821192952176, 'y': 0.03333797923237883, 'z': 2.7849977545097624}, 'area': 19.067095914836415, 'volume': 1.128564254878852},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material_category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'Plastic'}</a:t>
            </a:r>
            <a:r>
              <a:rPr kumimoji="0" lang="en-US" altLang="en-US" sz="1600" b="0" i="1" u="none" strike="noStrike" cap="none" normalizeH="0" baseline="0" dirty="0">
                <a:ln>
                  <a:noFill/>
                </a:ln>
                <a:solidFill>
                  <a:schemeClr val="tx2">
                    <a:lumMod val="75000"/>
                    <a:lumOff val="25000"/>
                  </a:schemeClr>
                </a:solidFill>
                <a:effectLst/>
              </a:rPr>
              <a:t> </a:t>
            </a:r>
            <a:endParaRPr kumimoji="0" lang="en-US" altLang="en-US" sz="1600" b="0" i="1" u="none" strike="noStrike" cap="none" normalizeH="0" baseline="0" dirty="0">
              <a:ln>
                <a:noFill/>
              </a:ln>
              <a:solidFill>
                <a:schemeClr val="tx2">
                  <a:lumMod val="75000"/>
                  <a:lumOff val="25000"/>
                </a:schemeClr>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889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B6BB9-3B82-A9E1-0763-C8C2BABD87C3}"/>
              </a:ext>
            </a:extLst>
          </p:cNvPr>
          <p:cNvSpPr>
            <a:spLocks noGrp="1"/>
          </p:cNvSpPr>
          <p:nvPr>
            <p:ph type="sldNum" sz="quarter" idx="12"/>
          </p:nvPr>
        </p:nvSpPr>
        <p:spPr/>
        <p:txBody>
          <a:bodyPr/>
          <a:lstStyle/>
          <a:p>
            <a:fld id="{BFD2CDEF-EBF7-A24C-97CC-57BDAB189928}" type="slidenum">
              <a:rPr lang="en-US" smtClean="0"/>
              <a:pPr/>
              <a:t>5</a:t>
            </a:fld>
            <a:endParaRPr lang="en-US" dirty="0"/>
          </a:p>
        </p:txBody>
      </p:sp>
      <p:pic>
        <p:nvPicPr>
          <p:cNvPr id="4" name="Picture 3" descr="A graph of different metal types&#10;&#10;Description automatically generated with medium confidence">
            <a:extLst>
              <a:ext uri="{FF2B5EF4-FFF2-40B4-BE49-F238E27FC236}">
                <a16:creationId xmlns:a16="http://schemas.microsoft.com/office/drawing/2014/main" id="{52FBB6B4-A18A-3715-930F-C8D4E9B40C27}"/>
              </a:ext>
            </a:extLst>
          </p:cNvPr>
          <p:cNvPicPr>
            <a:picLocks noChangeAspect="1"/>
          </p:cNvPicPr>
          <p:nvPr/>
        </p:nvPicPr>
        <p:blipFill rotWithShape="1">
          <a:blip r:embed="rId2"/>
          <a:srcRect t="8361" b="11135"/>
          <a:stretch/>
        </p:blipFill>
        <p:spPr>
          <a:xfrm>
            <a:off x="1916647" y="677731"/>
            <a:ext cx="6400813" cy="5152913"/>
          </a:xfrm>
          <a:prstGeom prst="rect">
            <a:avLst/>
          </a:prstGeom>
        </p:spPr>
      </p:pic>
      <p:sp>
        <p:nvSpPr>
          <p:cNvPr id="3" name="文本框 20">
            <a:extLst>
              <a:ext uri="{FF2B5EF4-FFF2-40B4-BE49-F238E27FC236}">
                <a16:creationId xmlns:a16="http://schemas.microsoft.com/office/drawing/2014/main" id="{45655471-5CB7-0922-E474-EBF69BF011DF}"/>
              </a:ext>
            </a:extLst>
          </p:cNvPr>
          <p:cNvSpPr txBox="1"/>
          <p:nvPr/>
        </p:nvSpPr>
        <p:spPr>
          <a:xfrm>
            <a:off x="1517709" y="136525"/>
            <a:ext cx="8950266" cy="892552"/>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Baseline Model performance – </a:t>
            </a:r>
            <a:r>
              <a:rPr lang="en-US" altLang="zh-CN" sz="2400" dirty="0">
                <a:ea typeface="宋体" panose="02010600030101010101" pitchFamily="2" charset="-122"/>
                <a:cs typeface="Arial" panose="020B0604020202020204" pitchFamily="34" charset="0"/>
              </a:rPr>
              <a:t>GPT3.5 + only “name” in the prompt</a:t>
            </a:r>
          </a:p>
        </p:txBody>
      </p:sp>
    </p:spTree>
    <p:extLst>
      <p:ext uri="{BB962C8B-B14F-4D97-AF65-F5344CB8AC3E}">
        <p14:creationId xmlns:p14="http://schemas.microsoft.com/office/powerpoint/2010/main" val="4006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6</a:t>
            </a:fld>
            <a:endParaRPr lang="en-US" dirty="0"/>
          </a:p>
        </p:txBody>
      </p:sp>
      <p:pic>
        <p:nvPicPr>
          <p:cNvPr id="6" name="Picture 5" descr="A bar graph with different colored bars&#10;&#10;Description automatically generated">
            <a:extLst>
              <a:ext uri="{FF2B5EF4-FFF2-40B4-BE49-F238E27FC236}">
                <a16:creationId xmlns:a16="http://schemas.microsoft.com/office/drawing/2014/main" id="{DC1012E0-74D5-9D14-9808-7075A7B7CFC6}"/>
              </a:ext>
            </a:extLst>
          </p:cNvPr>
          <p:cNvPicPr>
            <a:picLocks noChangeAspect="1"/>
          </p:cNvPicPr>
          <p:nvPr/>
        </p:nvPicPr>
        <p:blipFill>
          <a:blip r:embed="rId2"/>
          <a:stretch>
            <a:fillRect/>
          </a:stretch>
        </p:blipFill>
        <p:spPr>
          <a:xfrm>
            <a:off x="1517709" y="794718"/>
            <a:ext cx="6146657" cy="5268563"/>
          </a:xfrm>
          <a:prstGeom prst="rect">
            <a:avLst/>
          </a:prstGeom>
        </p:spPr>
      </p:pic>
      <p:sp>
        <p:nvSpPr>
          <p:cNvPr id="7" name="矩形: 圆角 19">
            <a:extLst>
              <a:ext uri="{FF2B5EF4-FFF2-40B4-BE49-F238E27FC236}">
                <a16:creationId xmlns:a16="http://schemas.microsoft.com/office/drawing/2014/main" id="{516C3916-4685-0D8E-9883-CA199F8DF470}"/>
              </a:ext>
            </a:extLst>
          </p:cNvPr>
          <p:cNvSpPr/>
          <p:nvPr/>
        </p:nvSpPr>
        <p:spPr>
          <a:xfrm>
            <a:off x="8080189" y="122755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8138247" y="1367686"/>
            <a:ext cx="3358604" cy="1200329"/>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Dataset is </a:t>
            </a:r>
            <a:r>
              <a:rPr lang="en-US" altLang="zh-CN" b="1" dirty="0">
                <a:solidFill>
                  <a:srgbClr val="FF0000"/>
                </a:solidFill>
                <a:ea typeface="宋体" panose="02010600030101010101" pitchFamily="2" charset="-122"/>
                <a:cs typeface="Arial" panose="020B0604020202020204" pitchFamily="34" charset="0"/>
              </a:rPr>
              <a:t>imbalanced</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Need to consider this factor during the modelling process.</a:t>
            </a:r>
          </a:p>
        </p:txBody>
      </p:sp>
      <p:sp>
        <p:nvSpPr>
          <p:cNvPr id="4" name="文本框 20">
            <a:extLst>
              <a:ext uri="{FF2B5EF4-FFF2-40B4-BE49-F238E27FC236}">
                <a16:creationId xmlns:a16="http://schemas.microsoft.com/office/drawing/2014/main" id="{BA959AAF-F61E-5863-72C7-19B98D35F1F6}"/>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17677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7</a:t>
            </a:fld>
            <a:endParaRPr lang="en-US" dirty="0"/>
          </a:p>
        </p:txBody>
      </p:sp>
      <p:pic>
        <p:nvPicPr>
          <p:cNvPr id="4" name="Picture 3" descr="A bar graph with different colored squares&#10;&#10;Description automatically generated">
            <a:extLst>
              <a:ext uri="{FF2B5EF4-FFF2-40B4-BE49-F238E27FC236}">
                <a16:creationId xmlns:a16="http://schemas.microsoft.com/office/drawing/2014/main" id="{15B608EA-FC05-00F5-5231-16813EF7CC60}"/>
              </a:ext>
            </a:extLst>
          </p:cNvPr>
          <p:cNvPicPr>
            <a:picLocks noChangeAspect="1"/>
          </p:cNvPicPr>
          <p:nvPr/>
        </p:nvPicPr>
        <p:blipFill>
          <a:blip r:embed="rId2"/>
          <a:stretch>
            <a:fillRect/>
          </a:stretch>
        </p:blipFill>
        <p:spPr>
          <a:xfrm>
            <a:off x="1406897" y="610871"/>
            <a:ext cx="7181850" cy="5745479"/>
          </a:xfrm>
          <a:prstGeom prst="rect">
            <a:avLst/>
          </a:prstGeom>
        </p:spPr>
      </p:pic>
      <p:sp>
        <p:nvSpPr>
          <p:cNvPr id="3" name="矩形: 圆角 19">
            <a:extLst>
              <a:ext uri="{FF2B5EF4-FFF2-40B4-BE49-F238E27FC236}">
                <a16:creationId xmlns:a16="http://schemas.microsoft.com/office/drawing/2014/main" id="{9693FB9C-B0A2-4135-27A1-525EF2ADFB63}"/>
              </a:ext>
            </a:extLst>
          </p:cNvPr>
          <p:cNvSpPr/>
          <p:nvPr/>
        </p:nvSpPr>
        <p:spPr>
          <a:xfrm>
            <a:off x="8588747" y="1392190"/>
            <a:ext cx="3474720" cy="2171142"/>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文本框 20">
            <a:extLst>
              <a:ext uri="{FF2B5EF4-FFF2-40B4-BE49-F238E27FC236}">
                <a16:creationId xmlns:a16="http://schemas.microsoft.com/office/drawing/2014/main" id="{A3536AE1-8C7C-02E7-7822-CB02FC6B0018}"/>
              </a:ext>
            </a:extLst>
          </p:cNvPr>
          <p:cNvSpPr txBox="1"/>
          <p:nvPr/>
        </p:nvSpPr>
        <p:spPr>
          <a:xfrm>
            <a:off x="8646805" y="1522674"/>
            <a:ext cx="3358604" cy="1846659"/>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industries.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
        <p:nvSpPr>
          <p:cNvPr id="8" name="文本框 20">
            <a:extLst>
              <a:ext uri="{FF2B5EF4-FFF2-40B4-BE49-F238E27FC236}">
                <a16:creationId xmlns:a16="http://schemas.microsoft.com/office/drawing/2014/main" id="{A038DB41-AC08-3174-57D7-D6EA167B9829}"/>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444474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8</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pic>
        <p:nvPicPr>
          <p:cNvPr id="7" name="Picture 6" descr="A chart with different colored squares&#10;&#10;Description automatically generated">
            <a:extLst>
              <a:ext uri="{FF2B5EF4-FFF2-40B4-BE49-F238E27FC236}">
                <a16:creationId xmlns:a16="http://schemas.microsoft.com/office/drawing/2014/main" id="{59088759-A315-91D3-5037-EC2ADB6A0BAF}"/>
              </a:ext>
            </a:extLst>
          </p:cNvPr>
          <p:cNvPicPr>
            <a:picLocks noChangeAspect="1"/>
          </p:cNvPicPr>
          <p:nvPr/>
        </p:nvPicPr>
        <p:blipFill>
          <a:blip r:embed="rId2"/>
          <a:stretch>
            <a:fillRect/>
          </a:stretch>
        </p:blipFill>
        <p:spPr>
          <a:xfrm>
            <a:off x="1323648" y="761014"/>
            <a:ext cx="10668000" cy="4267200"/>
          </a:xfrm>
          <a:prstGeom prst="rect">
            <a:avLst/>
          </a:prstGeom>
        </p:spPr>
      </p:pic>
      <p:sp>
        <p:nvSpPr>
          <p:cNvPr id="3" name="矩形: 圆角 19">
            <a:extLst>
              <a:ext uri="{FF2B5EF4-FFF2-40B4-BE49-F238E27FC236}">
                <a16:creationId xmlns:a16="http://schemas.microsoft.com/office/drawing/2014/main" id="{DA8B2BC8-5F9B-4F04-D776-2A32A70793B2}"/>
              </a:ext>
            </a:extLst>
          </p:cNvPr>
          <p:cNvSpPr/>
          <p:nvPr/>
        </p:nvSpPr>
        <p:spPr>
          <a:xfrm>
            <a:off x="2207369" y="5161280"/>
            <a:ext cx="6535003" cy="111732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文本框 20">
            <a:extLst>
              <a:ext uri="{FF2B5EF4-FFF2-40B4-BE49-F238E27FC236}">
                <a16:creationId xmlns:a16="http://schemas.microsoft.com/office/drawing/2014/main" id="{B337C866-149A-B9EE-F023-F9966B7EBD34}"/>
              </a:ext>
            </a:extLst>
          </p:cNvPr>
          <p:cNvSpPr txBox="1"/>
          <p:nvPr/>
        </p:nvSpPr>
        <p:spPr>
          <a:xfrm>
            <a:off x="2207369" y="5060011"/>
            <a:ext cx="6700961" cy="1231106"/>
          </a:xfrm>
          <a:prstGeom prst="rect">
            <a:avLst/>
          </a:prstGeom>
          <a:noFill/>
        </p:spPr>
        <p:txBody>
          <a:bodyPr wrap="square" rtlCol="0" anchor="t">
            <a:spAutoFit/>
          </a:bodyPr>
          <a:lstStyle/>
          <a:p>
            <a:r>
              <a:rPr lang="en-US" altLang="zh-CN" sz="20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categories.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7814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9</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(Test set)</a:t>
            </a:r>
            <a:endParaRPr lang="en-US" altLang="zh-CN" sz="2400" dirty="0">
              <a:ea typeface="宋体" panose="02010600030101010101" pitchFamily="2" charset="-122"/>
              <a:cs typeface="Arial" panose="020B0604020202020204" pitchFamily="34" charset="0"/>
            </a:endParaRPr>
          </a:p>
        </p:txBody>
      </p:sp>
      <p:pic>
        <p:nvPicPr>
          <p:cNvPr id="6" name="Picture 5" descr="A diagram of a company's distribution&#10;&#10;Description automatically generated">
            <a:extLst>
              <a:ext uri="{FF2B5EF4-FFF2-40B4-BE49-F238E27FC236}">
                <a16:creationId xmlns:a16="http://schemas.microsoft.com/office/drawing/2014/main" id="{C6A08F55-2888-A0DE-5C3B-49740D14A5B6}"/>
              </a:ext>
            </a:extLst>
          </p:cNvPr>
          <p:cNvPicPr>
            <a:picLocks noChangeAspect="1"/>
          </p:cNvPicPr>
          <p:nvPr/>
        </p:nvPicPr>
        <p:blipFill>
          <a:blip r:embed="rId2"/>
          <a:stretch>
            <a:fillRect/>
          </a:stretch>
        </p:blipFill>
        <p:spPr>
          <a:xfrm>
            <a:off x="1486587" y="978318"/>
            <a:ext cx="4882835" cy="4185286"/>
          </a:xfrm>
          <a:prstGeom prst="rect">
            <a:avLst/>
          </a:prstGeom>
        </p:spPr>
      </p:pic>
      <p:pic>
        <p:nvPicPr>
          <p:cNvPr id="10" name="Picture 9" descr="A graph of different colored squares&#10;&#10;Description automatically generated with medium confidence">
            <a:extLst>
              <a:ext uri="{FF2B5EF4-FFF2-40B4-BE49-F238E27FC236}">
                <a16:creationId xmlns:a16="http://schemas.microsoft.com/office/drawing/2014/main" id="{EA2B8AF3-4C5A-6DD1-EAA4-4B95B82D7CAF}"/>
              </a:ext>
            </a:extLst>
          </p:cNvPr>
          <p:cNvPicPr>
            <a:picLocks noChangeAspect="1"/>
          </p:cNvPicPr>
          <p:nvPr/>
        </p:nvPicPr>
        <p:blipFill>
          <a:blip r:embed="rId3"/>
          <a:stretch>
            <a:fillRect/>
          </a:stretch>
        </p:blipFill>
        <p:spPr>
          <a:xfrm>
            <a:off x="6464131" y="978318"/>
            <a:ext cx="5434128" cy="3803889"/>
          </a:xfrm>
          <a:prstGeom prst="rect">
            <a:avLst/>
          </a:prstGeom>
        </p:spPr>
      </p:pic>
      <p:sp>
        <p:nvSpPr>
          <p:cNvPr id="11" name="文本框 20">
            <a:extLst>
              <a:ext uri="{FF2B5EF4-FFF2-40B4-BE49-F238E27FC236}">
                <a16:creationId xmlns:a16="http://schemas.microsoft.com/office/drawing/2014/main" id="{5773E68D-829E-5E5D-4968-7401568EDCCE}"/>
              </a:ext>
            </a:extLst>
          </p:cNvPr>
          <p:cNvSpPr txBox="1"/>
          <p:nvPr/>
        </p:nvSpPr>
        <p:spPr>
          <a:xfrm>
            <a:off x="1693796" y="5298312"/>
            <a:ext cx="8742976" cy="923330"/>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Test set has fewer industries, categories.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Obviously, it is not the same distribution as in the training set. This means there could be a </a:t>
            </a:r>
            <a:r>
              <a:rPr lang="en-US" altLang="zh-CN" dirty="0">
                <a:solidFill>
                  <a:srgbClr val="FF0000"/>
                </a:solidFill>
                <a:ea typeface="宋体" panose="02010600030101010101" pitchFamily="2" charset="-122"/>
                <a:cs typeface="Arial" panose="020B0604020202020204" pitchFamily="34" charset="0"/>
              </a:rPr>
              <a:t>distribution shift, </a:t>
            </a:r>
            <a:r>
              <a:rPr lang="en-US" altLang="zh-CN" dirty="0">
                <a:ea typeface="宋体" panose="02010600030101010101" pitchFamily="2" charset="-122"/>
                <a:cs typeface="Arial" panose="020B0604020202020204" pitchFamily="34" charset="0"/>
              </a:rPr>
              <a:t>so we need to make our ML as robust as possible.</a:t>
            </a:r>
          </a:p>
        </p:txBody>
      </p:sp>
    </p:spTree>
    <p:extLst>
      <p:ext uri="{BB962C8B-B14F-4D97-AF65-F5344CB8AC3E}">
        <p14:creationId xmlns:p14="http://schemas.microsoft.com/office/powerpoint/2010/main" val="37983105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1"/>
  <p:tag name="KSO_WM_TEMPLATE_CATEGORY" val="custom"/>
  <p:tag name="KSO_WM_TEMPLATE_INDEX" val="20184567"/>
  <p:tag name="KSO_WM_UNIT_INDEX" val="8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2"/>
  <p:tag name="KSO_WM_TEMPLATE_CATEGORY" val="custom"/>
  <p:tag name="KSO_WM_TEMPLATE_INDEX" val="20184567"/>
  <p:tag name="KSO_WM_UNIT_INDEX" val="8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3"/>
  <p:tag name="KSO_WM_TEMPLATE_CATEGORY" val="custom"/>
  <p:tag name="KSO_WM_TEMPLATE_INDEX" val="20184567"/>
  <p:tag name="KSO_WM_UNIT_INDEX" val="8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4"/>
  <p:tag name="KSO_WM_TEMPLATE_CATEGORY" val="custom"/>
  <p:tag name="KSO_WM_TEMPLATE_INDEX" val="20184567"/>
  <p:tag name="KSO_WM_UNIT_INDEX" val="8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5"/>
  <p:tag name="KSO_WM_TEMPLATE_CATEGORY" val="custom"/>
  <p:tag name="KSO_WM_TEMPLATE_INDEX" val="20184567"/>
  <p:tag name="KSO_WM_UNIT_INDEX" val="8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6"/>
  <p:tag name="KSO_WM_TEMPLATE_CATEGORY" val="custom"/>
  <p:tag name="KSO_WM_TEMPLATE_INDEX" val="20184567"/>
  <p:tag name="KSO_WM_UNIT_INDEX" val="8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7"/>
  <p:tag name="KSO_WM_TEMPLATE_CATEGORY" val="custom"/>
  <p:tag name="KSO_WM_TEMPLATE_INDEX" val="20184567"/>
  <p:tag name="KSO_WM_UNIT_INDEX" val="8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8"/>
  <p:tag name="KSO_WM_TEMPLATE_CATEGORY" val="custom"/>
  <p:tag name="KSO_WM_TEMPLATE_INDEX" val="20184567"/>
  <p:tag name="KSO_WM_UNIT_INDEX" val="8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9"/>
  <p:tag name="KSO_WM_TEMPLATE_CATEGORY" val="custom"/>
  <p:tag name="KSO_WM_TEMPLATE_INDEX" val="20184567"/>
  <p:tag name="KSO_WM_UNIT_INDEX" val="8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0"/>
  <p:tag name="KSO_WM_TEMPLATE_CATEGORY" val="custom"/>
  <p:tag name="KSO_WM_TEMPLATE_INDEX" val="20184567"/>
  <p:tag name="KSO_WM_UNIT_INDEX" val="9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1"/>
  <p:tag name="KSO_WM_TEMPLATE_CATEGORY" val="custom"/>
  <p:tag name="KSO_WM_TEMPLATE_INDEX" val="20184567"/>
  <p:tag name="KSO_WM_UNIT_INDEX" val="9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2"/>
  <p:tag name="KSO_WM_TEMPLATE_CATEGORY" val="custom"/>
  <p:tag name="KSO_WM_TEMPLATE_INDEX" val="20184567"/>
  <p:tag name="KSO_WM_UNIT_INDEX" val="9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3"/>
  <p:tag name="KSO_WM_TEMPLATE_CATEGORY" val="custom"/>
  <p:tag name="KSO_WM_TEMPLATE_INDEX" val="20184567"/>
  <p:tag name="KSO_WM_UNIT_INDEX" val="9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4"/>
  <p:tag name="KSO_WM_TEMPLATE_CATEGORY" val="custom"/>
  <p:tag name="KSO_WM_TEMPLATE_INDEX" val="20184567"/>
  <p:tag name="KSO_WM_UNIT_INDEX" val="9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5"/>
  <p:tag name="KSO_WM_TEMPLATE_CATEGORY" val="custom"/>
  <p:tag name="KSO_WM_TEMPLATE_INDEX" val="20184567"/>
  <p:tag name="KSO_WM_UNIT_INDEX" val="9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6"/>
  <p:tag name="KSO_WM_TEMPLATE_CATEGORY" val="custom"/>
  <p:tag name="KSO_WM_TEMPLATE_INDEX" val="20184567"/>
  <p:tag name="KSO_WM_UNIT_INDEX" val="9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b"/>
  <p:tag name="KSO_WM_UNIT_INDEX" val="1"/>
  <p:tag name="KSO_WM_UNIT_LAYERLEVEL" val="1"/>
  <p:tag name="KSO_WM_UNIT_VALUE" val="8"/>
  <p:tag name="KSO_WM_UNIT_ISCONTENTSTITLE" val="0"/>
  <p:tag name="KSO_WM_UNIT_HIGHLIGHT" val="0"/>
  <p:tag name="KSO_WM_UNIT_COMPATIBLE" val="0"/>
  <p:tag name="KSO_WM_DIAGRAM_GROUP_CODE" val="l1-1"/>
  <p:tag name="KSO_WM_UNIT_ID" val="custom20184567_9*b*1"/>
  <p:tag name="KSO_WM_UNIT_PRESET_TEXT" val="CONTENTS"/>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7"/>
  <p:tag name="KSO_WM_TEMPLATE_CATEGORY" val="custom"/>
  <p:tag name="KSO_WM_TEMPLATE_INDEX" val="20184567"/>
  <p:tag name="KSO_WM_UNIT_INDEX" val="9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8"/>
  <p:tag name="KSO_WM_TEMPLATE_CATEGORY" val="custom"/>
  <p:tag name="KSO_WM_TEMPLATE_INDEX" val="20184567"/>
  <p:tag name="KSO_WM_UNIT_INDEX" val="9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9"/>
  <p:tag name="KSO_WM_TEMPLATE_CATEGORY" val="custom"/>
  <p:tag name="KSO_WM_TEMPLATE_INDEX" val="20184567"/>
  <p:tag name="KSO_WM_UNIT_INDEX" val="9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0"/>
  <p:tag name="KSO_WM_TEMPLATE_CATEGORY" val="custom"/>
  <p:tag name="KSO_WM_TEMPLATE_INDEX" val="20184567"/>
  <p:tag name="KSO_WM_UNIT_INDEX" val="10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1"/>
  <p:tag name="KSO_WM_TEMPLATE_CATEGORY" val="custom"/>
  <p:tag name="KSO_WM_TEMPLATE_INDEX" val="20184567"/>
  <p:tag name="KSO_WM_UNIT_INDEX" val="10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2"/>
  <p:tag name="KSO_WM_TEMPLATE_CATEGORY" val="custom"/>
  <p:tag name="KSO_WM_TEMPLATE_INDEX" val="20184567"/>
  <p:tag name="KSO_WM_UNIT_INDEX" val="10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3"/>
  <p:tag name="KSO_WM_TEMPLATE_CATEGORY" val="custom"/>
  <p:tag name="KSO_WM_TEMPLATE_INDEX" val="20184567"/>
  <p:tag name="KSO_WM_UNIT_INDEX" val="10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4"/>
  <p:tag name="KSO_WM_TEMPLATE_CATEGORY" val="custom"/>
  <p:tag name="KSO_WM_TEMPLATE_INDEX" val="20184567"/>
  <p:tag name="KSO_WM_UNIT_INDEX" val="3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5"/>
  <p:tag name="KSO_WM_TEMPLATE_CATEGORY" val="custom"/>
  <p:tag name="KSO_WM_TEMPLATE_INDEX" val="20184567"/>
  <p:tag name="KSO_WM_UNIT_INDEX" val="3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6"/>
  <p:tag name="KSO_WM_TEMPLATE_CATEGORY" val="custom"/>
  <p:tag name="KSO_WM_TEMPLATE_INDEX" val="20184567"/>
  <p:tag name="KSO_WM_UNIT_INDEX" val="3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
  <p:tag name="KSO_WM_TEMPLATE_CATEGORY" val="custom"/>
  <p:tag name="KSO_WM_TEMPLATE_INDEX" val="20184567"/>
  <p:tag name="KSO_WM_UNIT_INDEX" val="1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7"/>
  <p:tag name="KSO_WM_TEMPLATE_CATEGORY" val="custom"/>
  <p:tag name="KSO_WM_TEMPLATE_INDEX" val="20184567"/>
  <p:tag name="KSO_WM_UNIT_INDEX" val="3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8"/>
  <p:tag name="KSO_WM_TEMPLATE_CATEGORY" val="custom"/>
  <p:tag name="KSO_WM_TEMPLATE_INDEX" val="20184567"/>
  <p:tag name="KSO_WM_UNIT_INDEX" val="3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9"/>
  <p:tag name="KSO_WM_TEMPLATE_CATEGORY" val="custom"/>
  <p:tag name="KSO_WM_TEMPLATE_INDEX" val="20184567"/>
  <p:tag name="KSO_WM_UNIT_INDEX" val="3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0"/>
  <p:tag name="KSO_WM_TEMPLATE_CATEGORY" val="custom"/>
  <p:tag name="KSO_WM_TEMPLATE_INDEX" val="20184567"/>
  <p:tag name="KSO_WM_UNIT_INDEX" val="4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1"/>
  <p:tag name="KSO_WM_TEMPLATE_CATEGORY" val="custom"/>
  <p:tag name="KSO_WM_TEMPLATE_INDEX" val="20184567"/>
  <p:tag name="KSO_WM_UNIT_INDEX" val="4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2"/>
  <p:tag name="KSO_WM_TEMPLATE_CATEGORY" val="custom"/>
  <p:tag name="KSO_WM_TEMPLATE_INDEX" val="20184567"/>
  <p:tag name="KSO_WM_UNIT_INDEX" val="4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3"/>
  <p:tag name="KSO_WM_TEMPLATE_CATEGORY" val="custom"/>
  <p:tag name="KSO_WM_TEMPLATE_INDEX" val="20184567"/>
  <p:tag name="KSO_WM_UNIT_INDEX" val="4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4"/>
  <p:tag name="KSO_WM_TEMPLATE_CATEGORY" val="custom"/>
  <p:tag name="KSO_WM_TEMPLATE_INDEX" val="20184567"/>
  <p:tag name="KSO_WM_UNIT_INDEX" val="4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5"/>
  <p:tag name="KSO_WM_TEMPLATE_CATEGORY" val="custom"/>
  <p:tag name="KSO_WM_TEMPLATE_INDEX" val="20184567"/>
  <p:tag name="KSO_WM_UNIT_INDEX" val="4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6"/>
  <p:tag name="KSO_WM_TEMPLATE_CATEGORY" val="custom"/>
  <p:tag name="KSO_WM_TEMPLATE_INDEX" val="20184567"/>
  <p:tag name="KSO_WM_UNIT_INDEX" val="4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7"/>
  <p:tag name="KSO_WM_TEMPLATE_CATEGORY" val="custom"/>
  <p:tag name="KSO_WM_TEMPLATE_INDEX" val="20184567"/>
  <p:tag name="KSO_WM_UNIT_INDEX" val="5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7"/>
  <p:tag name="KSO_WM_TEMPLATE_CATEGORY" val="custom"/>
  <p:tag name="KSO_WM_TEMPLATE_INDEX" val="20184567"/>
  <p:tag name="KSO_WM_UNIT_INDEX" val="4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8"/>
  <p:tag name="KSO_WM_TEMPLATE_CATEGORY" val="custom"/>
  <p:tag name="KSO_WM_TEMPLATE_INDEX" val="20184567"/>
  <p:tag name="KSO_WM_UNIT_INDEX" val="4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9"/>
  <p:tag name="KSO_WM_TEMPLATE_CATEGORY" val="custom"/>
  <p:tag name="KSO_WM_TEMPLATE_INDEX" val="20184567"/>
  <p:tag name="KSO_WM_UNIT_INDEX" val="4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0"/>
  <p:tag name="KSO_WM_TEMPLATE_CATEGORY" val="custom"/>
  <p:tag name="KSO_WM_TEMPLATE_INDEX" val="20184567"/>
  <p:tag name="KSO_WM_UNIT_INDEX" val="5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1"/>
  <p:tag name="KSO_WM_TEMPLATE_CATEGORY" val="custom"/>
  <p:tag name="KSO_WM_TEMPLATE_INDEX" val="20184567"/>
  <p:tag name="KSO_WM_UNIT_INDEX" val="5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2"/>
  <p:tag name="KSO_WM_TEMPLATE_CATEGORY" val="custom"/>
  <p:tag name="KSO_WM_TEMPLATE_INDEX" val="20184567"/>
  <p:tag name="KSO_WM_UNIT_INDEX" val="5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3"/>
  <p:tag name="KSO_WM_TEMPLATE_CATEGORY" val="custom"/>
  <p:tag name="KSO_WM_TEMPLATE_INDEX" val="20184567"/>
  <p:tag name="KSO_WM_UNIT_INDEX" val="5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4"/>
  <p:tag name="KSO_WM_TEMPLATE_CATEGORY" val="custom"/>
  <p:tag name="KSO_WM_TEMPLATE_INDEX" val="20184567"/>
  <p:tag name="KSO_WM_UNIT_INDEX" val="5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5"/>
  <p:tag name="KSO_WM_TEMPLATE_CATEGORY" val="custom"/>
  <p:tag name="KSO_WM_TEMPLATE_INDEX" val="20184567"/>
  <p:tag name="KSO_WM_UNIT_INDEX" val="5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6"/>
  <p:tag name="KSO_WM_TEMPLATE_CATEGORY" val="custom"/>
  <p:tag name="KSO_WM_TEMPLATE_INDEX" val="20184567"/>
  <p:tag name="KSO_WM_UNIT_INDEX" val="5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15456</TotalTime>
  <Words>4727</Words>
  <Application>Microsoft Office PowerPoint</Application>
  <PresentationFormat>Widescreen</PresentationFormat>
  <Paragraphs>378</Paragraphs>
  <Slides>38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 Unicode MS</vt:lpstr>
      <vt:lpstr>Söhne</vt:lpstr>
      <vt:lpstr>system-ui</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#CHEN LEQUN#</cp:lastModifiedBy>
  <cp:revision>120</cp:revision>
  <dcterms:created xsi:type="dcterms:W3CDTF">2021-02-17T02:31:40Z</dcterms:created>
  <dcterms:modified xsi:type="dcterms:W3CDTF">2023-08-20T14:30:50Z</dcterms:modified>
</cp:coreProperties>
</file>